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20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926FAE-613A-4D5A-BE60-7BD94EC6A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53D45A1-87A3-4F09-9115-98840540C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6D3D49E-10F0-419B-92B6-67C34AA5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E0DAE6-758B-441E-9FC2-5349A1FE5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204E232-8DE4-4B87-87BF-371949D4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63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E6A9BE0-C6E9-4779-AD17-F9AAD6AB4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6FE4881-2127-42A1-9E6E-1E95BD4E6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41BDF35-D3D4-4FC3-A36A-3ADCCB77D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876C96-D6A7-4B40-86F5-27670C56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EA1CFA3-753E-4A57-9911-4D52B95D8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583D23F-2D88-422E-8AF8-CDAEF6000D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42AB9B2-99CC-486C-A71A-B59F931154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D7CC038-B185-46C6-876E-F83EA136A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DDD0726-208F-4110-8193-B89BEFD6E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4B78D5F-529A-47B6-900B-519CABD56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58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0765EDB-D4C0-4C7C-B5AB-45095C0D3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1C8F82-04F4-4705-9CFA-3931760EEB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A499118-290C-40D8-AD7A-ACB86609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E78EDF5-D52F-4A86-9D64-7668F1F75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FB10220-3508-40CB-A686-6B4714397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0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A084AB-EC1D-4C96-9E23-18B565C1E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9E28C2F-4B89-41BA-93EF-8E2CCEBF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902D7EA-76DB-4128-8821-82EC60491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721AB5-DF06-47B4-987E-C4FC1ED2A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587AAB5-8DA0-4E3B-A2D4-40A8FBDFC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2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71F1A2-C85A-456F-8F5F-BD2D53A6D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DBAB2FB-97AF-4173-B975-C01E22979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47A948-E628-49F6-90D8-951B1F0258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165DD04-585E-45CC-9038-52921F5FD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2F0D776-5B67-4487-AD34-6AAF0BC51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087157A-F2C8-43F3-8038-05833BB1D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2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E0F64DD-4217-4977-ABEA-FB1E50831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E499DE3-5E25-4683-9CCF-75D031479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DE5279B-ABBD-4CFF-A84E-C3BC9BB18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8C24E2B-65B0-4185-BF7E-B94B246CA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9B6047AA-83C6-47C7-AAB5-FEEF1D776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290D02C-B993-4AEF-9E61-8CCACDF08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375DE79-D5F9-4F61-98CD-F6D7D80B1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B8495B9-862C-4E26-9E22-7FE66F52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6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8F9D080-6F3F-49BE-B070-3B6F717C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E69EDAC-708A-473D-AEAF-A480C4BB6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FA907DA-333C-4697-9E3E-8B7E16B6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9DD267C-CF61-4ACB-BB31-76916579D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724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7C523EC-5230-4FA7-9619-6C33E8629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EB40B5C-509E-42A4-9A59-17C72FC17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A986D08-C8EC-46FB-BC38-9E190C90D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579548-8F89-434E-933B-D0F3E3CB5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4E1AE47-D9BC-4609-AB45-DF305E10C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580CFCE-3667-43B1-9B24-9EE3A12B8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73AA6AB-4E71-45CF-8B7B-1368E64FF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3459EE5-0CF2-485E-845E-91C074600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124124D-9A92-4865-832D-0C8D9541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03540E-859B-46EC-B15A-38FA53230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0C516AB-FF10-42C6-BD1C-21DD4A11C4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45E2107-E073-45BB-A78F-AAFF03FF7A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642FE1E-3FAD-4ED9-AF13-DCB811FA1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80CE36D-212E-43ED-A79E-37301B459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194A080-7ABA-4FC7-976A-344ACDF01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153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F42E0D-D932-4BB1-B1CB-DC33B5287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8F8C140-6617-4849-8647-F6F746689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5FED476-5F59-4294-89D6-A4950AF26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5681A-DA6E-452B-9BB6-159CD3C1C1D0}" type="datetimeFigureOut">
              <a:rPr lang="ru-RU" smtClean="0"/>
              <a:t>13.03.2025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1EFD137-5C12-4D46-9798-91542ED8E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42AEBA-3E8D-4341-AB07-D6A8E397A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77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50CF418-15D0-4989-B80F-38FA83CD8E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1464"/>
            <a:ext cx="2693096" cy="10776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7D2883-88EA-4A06-A9DB-5B4F46F268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8241" y="1402915"/>
            <a:ext cx="10189923" cy="2914975"/>
          </a:xfrm>
        </p:spPr>
        <p:txBody>
          <a:bodyPr>
            <a:noAutofit/>
          </a:bodyPr>
          <a:lstStyle/>
          <a:p>
            <a:r>
              <a:rPr lang="ru-RU" sz="4000" dirty="0" smtClean="0"/>
              <a:t>Финальный </a:t>
            </a:r>
            <a:r>
              <a:rPr lang="ru-RU" sz="4000" dirty="0"/>
              <a:t>(межрегиональный) этап чемпионата </a:t>
            </a:r>
            <a:r>
              <a:rPr lang="ru-RU" sz="4000" dirty="0" smtClean="0"/>
              <a:t>2025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ru-RU" sz="4000" dirty="0"/>
              <a:t>Промышленная автоматика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ru-RU" sz="4000" dirty="0" smtClean="0"/>
              <a:t>Санкт-Петербург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C0E95E5-EF67-42CD-BF2B-0BD051316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1647"/>
            <a:ext cx="9144000" cy="2021488"/>
          </a:xfrm>
        </p:spPr>
        <p:txBody>
          <a:bodyPr/>
          <a:lstStyle/>
          <a:p>
            <a:r>
              <a:rPr lang="ru-RU" dirty="0"/>
              <a:t>Модуль Д. </a:t>
            </a:r>
            <a:r>
              <a:rPr lang="en-US" dirty="0"/>
              <a:t>HMI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172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776" y="704851"/>
            <a:ext cx="7920000" cy="4680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36777" y="186809"/>
            <a:ext cx="1907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ISOCPEUR"/>
                <a:ea typeface="Times New Roman" panose="02020603050405020304" pitchFamily="18" charset="0"/>
                <a:cs typeface="Arial" panose="020B0604020202020204" pitchFamily="34" charset="0"/>
              </a:rPr>
              <a:t>Основной экран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711" y="816058"/>
            <a:ext cx="530267" cy="54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64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777" y="708025"/>
            <a:ext cx="7920000" cy="468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6777" y="186809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ISOCPEUR"/>
                <a:ea typeface="Times New Roman" panose="02020603050405020304" pitchFamily="18" charset="0"/>
                <a:cs typeface="Arial" panose="020B0604020202020204" pitchFamily="34" charset="0"/>
              </a:rPr>
              <a:t>Экран насосы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711" y="816058"/>
            <a:ext cx="530267" cy="54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99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777" y="708025"/>
            <a:ext cx="7920000" cy="468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36777" y="186809"/>
            <a:ext cx="1832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latin typeface="ISOCPEUR"/>
                <a:ea typeface="Times New Roman" panose="02020603050405020304" pitchFamily="18" charset="0"/>
                <a:cs typeface="Arial" panose="020B0604020202020204" pitchFamily="34" charset="0"/>
              </a:rPr>
              <a:t>Экран </a:t>
            </a:r>
            <a:r>
              <a:rPr lang="ru-RU" i="1" dirty="0" smtClean="0">
                <a:latin typeface="ISOCPEUR"/>
                <a:ea typeface="Times New Roman" panose="02020603050405020304" pitchFamily="18" charset="0"/>
                <a:cs typeface="Arial" panose="020B0604020202020204" pitchFamily="34" charset="0"/>
              </a:rPr>
              <a:t>тревоги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711" y="816058"/>
            <a:ext cx="530267" cy="54601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36777" y="4905375"/>
            <a:ext cx="7920000" cy="48265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3084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8955</TotalTime>
  <Words>17</Words>
  <Application>Microsoft Office PowerPoint</Application>
  <PresentationFormat>Широкоэкранный</PresentationFormat>
  <Paragraphs>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ISOCPEUR</vt:lpstr>
      <vt:lpstr>Times New Roman</vt:lpstr>
      <vt:lpstr>Тема Office</vt:lpstr>
      <vt:lpstr>Финальный (межрегиональный) этап чемпионата 2025 Промышленная автоматика Санкт-Петербург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Итоговый (межрегиональный) этап чемпионата 2024 Промышленная автоматика Ханты-Мансийский автономный округ - Югра, г. Сургут</dc:title>
  <dc:creator>StepcheG</dc:creator>
  <cp:lastModifiedBy>Ярмолинский Леонид</cp:lastModifiedBy>
  <cp:revision>34</cp:revision>
  <dcterms:created xsi:type="dcterms:W3CDTF">2024-05-21T12:22:36Z</dcterms:created>
  <dcterms:modified xsi:type="dcterms:W3CDTF">2025-03-19T10:29:23Z</dcterms:modified>
</cp:coreProperties>
</file>