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62" r:id="rId2"/>
    <p:sldId id="256" r:id="rId3"/>
    <p:sldId id="259" r:id="rId4"/>
    <p:sldId id="266" r:id="rId5"/>
  </p:sldIdLst>
  <p:sldSz cx="15119350" cy="10691813"/>
  <p:notesSz cx="9928225" cy="14303375"/>
  <p:defaultTextStyle>
    <a:defPPr>
      <a:defRPr lang="ru-RU"/>
    </a:defPPr>
    <a:lvl1pPr marL="0" algn="l" defTabSz="1238892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1pPr>
    <a:lvl2pPr marL="619446" algn="l" defTabSz="1238892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2pPr>
    <a:lvl3pPr marL="1238892" algn="l" defTabSz="1238892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3pPr>
    <a:lvl4pPr marL="1858340" algn="l" defTabSz="1238892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4pPr>
    <a:lvl5pPr marL="2477786" algn="l" defTabSz="1238892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5pPr>
    <a:lvl6pPr marL="3097232" algn="l" defTabSz="1238892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6pPr>
    <a:lvl7pPr marL="3716678" algn="l" defTabSz="1238892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7pPr>
    <a:lvl8pPr marL="4336124" algn="l" defTabSz="1238892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8pPr>
    <a:lvl9pPr marL="4955572" algn="l" defTabSz="1238892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367" userDrawn="1">
          <p15:clr>
            <a:srgbClr val="A4A3A4"/>
          </p15:clr>
        </p15:guide>
        <p15:guide id="2" pos="476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>
      <p:cViewPr varScale="1">
        <p:scale>
          <a:sx n="54" d="100"/>
          <a:sy n="54" d="100"/>
        </p:scale>
        <p:origin x="1243" y="86"/>
      </p:cViewPr>
      <p:guideLst>
        <p:guide orient="horz" pos="3367"/>
        <p:guide pos="476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33951" y="1749795"/>
            <a:ext cx="12851448" cy="3722335"/>
          </a:xfrm>
        </p:spPr>
        <p:txBody>
          <a:bodyPr anchor="b"/>
          <a:lstStyle>
            <a:lvl1pPr algn="ctr">
              <a:defRPr sz="9354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89919" y="5615678"/>
            <a:ext cx="11339513" cy="2581379"/>
          </a:xfrm>
        </p:spPr>
        <p:txBody>
          <a:bodyPr/>
          <a:lstStyle>
            <a:lvl1pPr marL="0" indent="0" algn="ctr">
              <a:buNone/>
              <a:defRPr sz="3742"/>
            </a:lvl1pPr>
            <a:lvl2pPr marL="712775" indent="0" algn="ctr">
              <a:buNone/>
              <a:defRPr sz="3118"/>
            </a:lvl2pPr>
            <a:lvl3pPr marL="1425550" indent="0" algn="ctr">
              <a:buNone/>
              <a:defRPr sz="2806"/>
            </a:lvl3pPr>
            <a:lvl4pPr marL="2138324" indent="0" algn="ctr">
              <a:buNone/>
              <a:defRPr sz="2494"/>
            </a:lvl4pPr>
            <a:lvl5pPr marL="2851099" indent="0" algn="ctr">
              <a:buNone/>
              <a:defRPr sz="2494"/>
            </a:lvl5pPr>
            <a:lvl6pPr marL="3563874" indent="0" algn="ctr">
              <a:buNone/>
              <a:defRPr sz="2494"/>
            </a:lvl6pPr>
            <a:lvl7pPr marL="4276649" indent="0" algn="ctr">
              <a:buNone/>
              <a:defRPr sz="2494"/>
            </a:lvl7pPr>
            <a:lvl8pPr marL="4989424" indent="0" algn="ctr">
              <a:buNone/>
              <a:defRPr sz="2494"/>
            </a:lvl8pPr>
            <a:lvl9pPr marL="5702198" indent="0" algn="ctr">
              <a:buNone/>
              <a:defRPr sz="2494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C2ABB5-BAF6-4B18-A2DA-171D102E1D76}" type="datetimeFigureOut">
              <a:rPr lang="ru-RU" smtClean="0"/>
              <a:t>26.03.2025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971690-11C1-4903-B33B-C1C5C1EC39F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030854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C2ABB5-BAF6-4B18-A2DA-171D102E1D76}" type="datetimeFigureOut">
              <a:rPr lang="ru-RU" smtClean="0"/>
              <a:t>26.03.2025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971690-11C1-4903-B33B-C1C5C1EC39F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619164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819786" y="569240"/>
            <a:ext cx="3260110" cy="9060817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39456" y="569240"/>
            <a:ext cx="9591338" cy="906081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C2ABB5-BAF6-4B18-A2DA-171D102E1D76}" type="datetimeFigureOut">
              <a:rPr lang="ru-RU" smtClean="0"/>
              <a:t>26.03.2025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971690-11C1-4903-B33B-C1C5C1EC39F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668343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C2ABB5-BAF6-4B18-A2DA-171D102E1D76}" type="datetimeFigureOut">
              <a:rPr lang="ru-RU" smtClean="0"/>
              <a:t>26.03.2025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971690-11C1-4903-B33B-C1C5C1EC39F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910659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31582" y="2665532"/>
            <a:ext cx="13040439" cy="4447496"/>
          </a:xfrm>
        </p:spPr>
        <p:txBody>
          <a:bodyPr anchor="b"/>
          <a:lstStyle>
            <a:lvl1pPr>
              <a:defRPr sz="9354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31582" y="7155103"/>
            <a:ext cx="13040439" cy="2338833"/>
          </a:xfrm>
        </p:spPr>
        <p:txBody>
          <a:bodyPr/>
          <a:lstStyle>
            <a:lvl1pPr marL="0" indent="0">
              <a:buNone/>
              <a:defRPr sz="3742">
                <a:solidFill>
                  <a:schemeClr val="tx1"/>
                </a:solidFill>
              </a:defRPr>
            </a:lvl1pPr>
            <a:lvl2pPr marL="712775" indent="0">
              <a:buNone/>
              <a:defRPr sz="3118">
                <a:solidFill>
                  <a:schemeClr val="tx1">
                    <a:tint val="75000"/>
                  </a:schemeClr>
                </a:solidFill>
              </a:defRPr>
            </a:lvl2pPr>
            <a:lvl3pPr marL="1425550" indent="0">
              <a:buNone/>
              <a:defRPr sz="2806">
                <a:solidFill>
                  <a:schemeClr val="tx1">
                    <a:tint val="75000"/>
                  </a:schemeClr>
                </a:solidFill>
              </a:defRPr>
            </a:lvl3pPr>
            <a:lvl4pPr marL="2138324" indent="0">
              <a:buNone/>
              <a:defRPr sz="2494">
                <a:solidFill>
                  <a:schemeClr val="tx1">
                    <a:tint val="75000"/>
                  </a:schemeClr>
                </a:solidFill>
              </a:defRPr>
            </a:lvl4pPr>
            <a:lvl5pPr marL="2851099" indent="0">
              <a:buNone/>
              <a:defRPr sz="2494">
                <a:solidFill>
                  <a:schemeClr val="tx1">
                    <a:tint val="75000"/>
                  </a:schemeClr>
                </a:solidFill>
              </a:defRPr>
            </a:lvl5pPr>
            <a:lvl6pPr marL="3563874" indent="0">
              <a:buNone/>
              <a:defRPr sz="2494">
                <a:solidFill>
                  <a:schemeClr val="tx1">
                    <a:tint val="75000"/>
                  </a:schemeClr>
                </a:solidFill>
              </a:defRPr>
            </a:lvl6pPr>
            <a:lvl7pPr marL="4276649" indent="0">
              <a:buNone/>
              <a:defRPr sz="2494">
                <a:solidFill>
                  <a:schemeClr val="tx1">
                    <a:tint val="75000"/>
                  </a:schemeClr>
                </a:solidFill>
              </a:defRPr>
            </a:lvl7pPr>
            <a:lvl8pPr marL="4989424" indent="0">
              <a:buNone/>
              <a:defRPr sz="2494">
                <a:solidFill>
                  <a:schemeClr val="tx1">
                    <a:tint val="75000"/>
                  </a:schemeClr>
                </a:solidFill>
              </a:defRPr>
            </a:lvl8pPr>
            <a:lvl9pPr marL="5702198" indent="0">
              <a:buNone/>
              <a:defRPr sz="2494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C2ABB5-BAF6-4B18-A2DA-171D102E1D76}" type="datetimeFigureOut">
              <a:rPr lang="ru-RU" smtClean="0"/>
              <a:t>26.03.2025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971690-11C1-4903-B33B-C1C5C1EC39F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476109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39455" y="2846200"/>
            <a:ext cx="6425724" cy="678385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654171" y="2846200"/>
            <a:ext cx="6425724" cy="678385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C2ABB5-BAF6-4B18-A2DA-171D102E1D76}" type="datetimeFigureOut">
              <a:rPr lang="ru-RU" smtClean="0"/>
              <a:t>26.03.2025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971690-11C1-4903-B33B-C1C5C1EC39F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21690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1425" y="569242"/>
            <a:ext cx="13040439" cy="206659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1426" y="2620980"/>
            <a:ext cx="6396193" cy="1284502"/>
          </a:xfrm>
        </p:spPr>
        <p:txBody>
          <a:bodyPr anchor="b"/>
          <a:lstStyle>
            <a:lvl1pPr marL="0" indent="0">
              <a:buNone/>
              <a:defRPr sz="3742" b="1"/>
            </a:lvl1pPr>
            <a:lvl2pPr marL="712775" indent="0">
              <a:buNone/>
              <a:defRPr sz="3118" b="1"/>
            </a:lvl2pPr>
            <a:lvl3pPr marL="1425550" indent="0">
              <a:buNone/>
              <a:defRPr sz="2806" b="1"/>
            </a:lvl3pPr>
            <a:lvl4pPr marL="2138324" indent="0">
              <a:buNone/>
              <a:defRPr sz="2494" b="1"/>
            </a:lvl4pPr>
            <a:lvl5pPr marL="2851099" indent="0">
              <a:buNone/>
              <a:defRPr sz="2494" b="1"/>
            </a:lvl5pPr>
            <a:lvl6pPr marL="3563874" indent="0">
              <a:buNone/>
              <a:defRPr sz="2494" b="1"/>
            </a:lvl6pPr>
            <a:lvl7pPr marL="4276649" indent="0">
              <a:buNone/>
              <a:defRPr sz="2494" b="1"/>
            </a:lvl7pPr>
            <a:lvl8pPr marL="4989424" indent="0">
              <a:buNone/>
              <a:defRPr sz="2494" b="1"/>
            </a:lvl8pPr>
            <a:lvl9pPr marL="5702198" indent="0">
              <a:buNone/>
              <a:defRPr sz="2494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41426" y="3905482"/>
            <a:ext cx="6396193" cy="57443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654172" y="2620980"/>
            <a:ext cx="6427693" cy="1284502"/>
          </a:xfrm>
        </p:spPr>
        <p:txBody>
          <a:bodyPr anchor="b"/>
          <a:lstStyle>
            <a:lvl1pPr marL="0" indent="0">
              <a:buNone/>
              <a:defRPr sz="3742" b="1"/>
            </a:lvl1pPr>
            <a:lvl2pPr marL="712775" indent="0">
              <a:buNone/>
              <a:defRPr sz="3118" b="1"/>
            </a:lvl2pPr>
            <a:lvl3pPr marL="1425550" indent="0">
              <a:buNone/>
              <a:defRPr sz="2806" b="1"/>
            </a:lvl3pPr>
            <a:lvl4pPr marL="2138324" indent="0">
              <a:buNone/>
              <a:defRPr sz="2494" b="1"/>
            </a:lvl4pPr>
            <a:lvl5pPr marL="2851099" indent="0">
              <a:buNone/>
              <a:defRPr sz="2494" b="1"/>
            </a:lvl5pPr>
            <a:lvl6pPr marL="3563874" indent="0">
              <a:buNone/>
              <a:defRPr sz="2494" b="1"/>
            </a:lvl6pPr>
            <a:lvl7pPr marL="4276649" indent="0">
              <a:buNone/>
              <a:defRPr sz="2494" b="1"/>
            </a:lvl7pPr>
            <a:lvl8pPr marL="4989424" indent="0">
              <a:buNone/>
              <a:defRPr sz="2494" b="1"/>
            </a:lvl8pPr>
            <a:lvl9pPr marL="5702198" indent="0">
              <a:buNone/>
              <a:defRPr sz="2494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654172" y="3905482"/>
            <a:ext cx="6427693" cy="57443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C2ABB5-BAF6-4B18-A2DA-171D102E1D76}" type="datetimeFigureOut">
              <a:rPr lang="ru-RU" smtClean="0"/>
              <a:t>26.03.2025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971690-11C1-4903-B33B-C1C5C1EC39F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551267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C2ABB5-BAF6-4B18-A2DA-171D102E1D76}" type="datetimeFigureOut">
              <a:rPr lang="ru-RU" smtClean="0"/>
              <a:t>26.03.2025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971690-11C1-4903-B33B-C1C5C1EC39F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249411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C2ABB5-BAF6-4B18-A2DA-171D102E1D76}" type="datetimeFigureOut">
              <a:rPr lang="ru-RU" smtClean="0"/>
              <a:t>26.03.2025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971690-11C1-4903-B33B-C1C5C1EC39F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641189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1425" y="712788"/>
            <a:ext cx="4876384" cy="2494756"/>
          </a:xfrm>
        </p:spPr>
        <p:txBody>
          <a:bodyPr anchor="b"/>
          <a:lstStyle>
            <a:lvl1pPr>
              <a:defRPr sz="4989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427693" y="1539425"/>
            <a:ext cx="7654171" cy="7598117"/>
          </a:xfrm>
        </p:spPr>
        <p:txBody>
          <a:bodyPr/>
          <a:lstStyle>
            <a:lvl1pPr>
              <a:defRPr sz="4989"/>
            </a:lvl1pPr>
            <a:lvl2pPr>
              <a:defRPr sz="4365"/>
            </a:lvl2pPr>
            <a:lvl3pPr>
              <a:defRPr sz="3742"/>
            </a:lvl3pPr>
            <a:lvl4pPr>
              <a:defRPr sz="3118"/>
            </a:lvl4pPr>
            <a:lvl5pPr>
              <a:defRPr sz="3118"/>
            </a:lvl5pPr>
            <a:lvl6pPr>
              <a:defRPr sz="3118"/>
            </a:lvl6pPr>
            <a:lvl7pPr>
              <a:defRPr sz="3118"/>
            </a:lvl7pPr>
            <a:lvl8pPr>
              <a:defRPr sz="3118"/>
            </a:lvl8pPr>
            <a:lvl9pPr>
              <a:defRPr sz="3118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41425" y="3207544"/>
            <a:ext cx="4876384" cy="5942372"/>
          </a:xfrm>
        </p:spPr>
        <p:txBody>
          <a:bodyPr/>
          <a:lstStyle>
            <a:lvl1pPr marL="0" indent="0">
              <a:buNone/>
              <a:defRPr sz="2494"/>
            </a:lvl1pPr>
            <a:lvl2pPr marL="712775" indent="0">
              <a:buNone/>
              <a:defRPr sz="2183"/>
            </a:lvl2pPr>
            <a:lvl3pPr marL="1425550" indent="0">
              <a:buNone/>
              <a:defRPr sz="1871"/>
            </a:lvl3pPr>
            <a:lvl4pPr marL="2138324" indent="0">
              <a:buNone/>
              <a:defRPr sz="1559"/>
            </a:lvl4pPr>
            <a:lvl5pPr marL="2851099" indent="0">
              <a:buNone/>
              <a:defRPr sz="1559"/>
            </a:lvl5pPr>
            <a:lvl6pPr marL="3563874" indent="0">
              <a:buNone/>
              <a:defRPr sz="1559"/>
            </a:lvl6pPr>
            <a:lvl7pPr marL="4276649" indent="0">
              <a:buNone/>
              <a:defRPr sz="1559"/>
            </a:lvl7pPr>
            <a:lvl8pPr marL="4989424" indent="0">
              <a:buNone/>
              <a:defRPr sz="1559"/>
            </a:lvl8pPr>
            <a:lvl9pPr marL="5702198" indent="0">
              <a:buNone/>
              <a:defRPr sz="1559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C2ABB5-BAF6-4B18-A2DA-171D102E1D76}" type="datetimeFigureOut">
              <a:rPr lang="ru-RU" smtClean="0"/>
              <a:t>26.03.2025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971690-11C1-4903-B33B-C1C5C1EC39F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728918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1425" y="712788"/>
            <a:ext cx="4876384" cy="2494756"/>
          </a:xfrm>
        </p:spPr>
        <p:txBody>
          <a:bodyPr anchor="b"/>
          <a:lstStyle>
            <a:lvl1pPr>
              <a:defRPr sz="4989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427693" y="1539425"/>
            <a:ext cx="7654171" cy="7598117"/>
          </a:xfrm>
        </p:spPr>
        <p:txBody>
          <a:bodyPr anchor="t"/>
          <a:lstStyle>
            <a:lvl1pPr marL="0" indent="0">
              <a:buNone/>
              <a:defRPr sz="4989"/>
            </a:lvl1pPr>
            <a:lvl2pPr marL="712775" indent="0">
              <a:buNone/>
              <a:defRPr sz="4365"/>
            </a:lvl2pPr>
            <a:lvl3pPr marL="1425550" indent="0">
              <a:buNone/>
              <a:defRPr sz="3742"/>
            </a:lvl3pPr>
            <a:lvl4pPr marL="2138324" indent="0">
              <a:buNone/>
              <a:defRPr sz="3118"/>
            </a:lvl4pPr>
            <a:lvl5pPr marL="2851099" indent="0">
              <a:buNone/>
              <a:defRPr sz="3118"/>
            </a:lvl5pPr>
            <a:lvl6pPr marL="3563874" indent="0">
              <a:buNone/>
              <a:defRPr sz="3118"/>
            </a:lvl6pPr>
            <a:lvl7pPr marL="4276649" indent="0">
              <a:buNone/>
              <a:defRPr sz="3118"/>
            </a:lvl7pPr>
            <a:lvl8pPr marL="4989424" indent="0">
              <a:buNone/>
              <a:defRPr sz="3118"/>
            </a:lvl8pPr>
            <a:lvl9pPr marL="5702198" indent="0">
              <a:buNone/>
              <a:defRPr sz="3118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41425" y="3207544"/>
            <a:ext cx="4876384" cy="5942372"/>
          </a:xfrm>
        </p:spPr>
        <p:txBody>
          <a:bodyPr/>
          <a:lstStyle>
            <a:lvl1pPr marL="0" indent="0">
              <a:buNone/>
              <a:defRPr sz="2494"/>
            </a:lvl1pPr>
            <a:lvl2pPr marL="712775" indent="0">
              <a:buNone/>
              <a:defRPr sz="2183"/>
            </a:lvl2pPr>
            <a:lvl3pPr marL="1425550" indent="0">
              <a:buNone/>
              <a:defRPr sz="1871"/>
            </a:lvl3pPr>
            <a:lvl4pPr marL="2138324" indent="0">
              <a:buNone/>
              <a:defRPr sz="1559"/>
            </a:lvl4pPr>
            <a:lvl5pPr marL="2851099" indent="0">
              <a:buNone/>
              <a:defRPr sz="1559"/>
            </a:lvl5pPr>
            <a:lvl6pPr marL="3563874" indent="0">
              <a:buNone/>
              <a:defRPr sz="1559"/>
            </a:lvl6pPr>
            <a:lvl7pPr marL="4276649" indent="0">
              <a:buNone/>
              <a:defRPr sz="1559"/>
            </a:lvl7pPr>
            <a:lvl8pPr marL="4989424" indent="0">
              <a:buNone/>
              <a:defRPr sz="1559"/>
            </a:lvl8pPr>
            <a:lvl9pPr marL="5702198" indent="0">
              <a:buNone/>
              <a:defRPr sz="1559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C2ABB5-BAF6-4B18-A2DA-171D102E1D76}" type="datetimeFigureOut">
              <a:rPr lang="ru-RU" smtClean="0"/>
              <a:t>26.03.2025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971690-11C1-4903-B33B-C1C5C1EC39F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281263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39456" y="569242"/>
            <a:ext cx="13040439" cy="206659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39456" y="2846200"/>
            <a:ext cx="13040439" cy="678385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9455" y="9909729"/>
            <a:ext cx="3401854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87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0C2ABB5-BAF6-4B18-A2DA-171D102E1D76}" type="datetimeFigureOut">
              <a:rPr lang="ru-RU" smtClean="0"/>
              <a:t>26.03.2025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008285" y="9909729"/>
            <a:ext cx="5102781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87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678041" y="9909729"/>
            <a:ext cx="3401854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7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971690-11C1-4903-B33B-C1C5C1EC39F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690789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1425550" rtl="0" eaLnBrk="1" latinLnBrk="0" hangingPunct="1">
        <a:lnSpc>
          <a:spcPct val="90000"/>
        </a:lnSpc>
        <a:spcBef>
          <a:spcPct val="0"/>
        </a:spcBef>
        <a:buNone/>
        <a:defRPr sz="686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56387" indent="-356387" algn="l" defTabSz="1425550" rtl="0" eaLnBrk="1" latinLnBrk="0" hangingPunct="1">
        <a:lnSpc>
          <a:spcPct val="90000"/>
        </a:lnSpc>
        <a:spcBef>
          <a:spcPts val="1559"/>
        </a:spcBef>
        <a:buFont typeface="Arial" panose="020B0604020202020204" pitchFamily="34" charset="0"/>
        <a:buChar char="•"/>
        <a:defRPr sz="4365" kern="1200">
          <a:solidFill>
            <a:schemeClr val="tx1"/>
          </a:solidFill>
          <a:latin typeface="+mn-lt"/>
          <a:ea typeface="+mn-ea"/>
          <a:cs typeface="+mn-cs"/>
        </a:defRPr>
      </a:lvl1pPr>
      <a:lvl2pPr marL="1069162" indent="-356387" algn="l" defTabSz="1425550" rtl="0" eaLnBrk="1" latinLnBrk="0" hangingPunct="1">
        <a:lnSpc>
          <a:spcPct val="90000"/>
        </a:lnSpc>
        <a:spcBef>
          <a:spcPts val="780"/>
        </a:spcBef>
        <a:buFont typeface="Arial" panose="020B0604020202020204" pitchFamily="34" charset="0"/>
        <a:buChar char="•"/>
        <a:defRPr sz="3742" kern="1200">
          <a:solidFill>
            <a:schemeClr val="tx1"/>
          </a:solidFill>
          <a:latin typeface="+mn-lt"/>
          <a:ea typeface="+mn-ea"/>
          <a:cs typeface="+mn-cs"/>
        </a:defRPr>
      </a:lvl2pPr>
      <a:lvl3pPr marL="1781937" indent="-356387" algn="l" defTabSz="1425550" rtl="0" eaLnBrk="1" latinLnBrk="0" hangingPunct="1">
        <a:lnSpc>
          <a:spcPct val="90000"/>
        </a:lnSpc>
        <a:spcBef>
          <a:spcPts val="780"/>
        </a:spcBef>
        <a:buFont typeface="Arial" panose="020B0604020202020204" pitchFamily="34" charset="0"/>
        <a:buChar char="•"/>
        <a:defRPr sz="3118" kern="1200">
          <a:solidFill>
            <a:schemeClr val="tx1"/>
          </a:solidFill>
          <a:latin typeface="+mn-lt"/>
          <a:ea typeface="+mn-ea"/>
          <a:cs typeface="+mn-cs"/>
        </a:defRPr>
      </a:lvl3pPr>
      <a:lvl4pPr marL="2494712" indent="-356387" algn="l" defTabSz="1425550" rtl="0" eaLnBrk="1" latinLnBrk="0" hangingPunct="1">
        <a:lnSpc>
          <a:spcPct val="90000"/>
        </a:lnSpc>
        <a:spcBef>
          <a:spcPts val="780"/>
        </a:spcBef>
        <a:buFont typeface="Arial" panose="020B0604020202020204" pitchFamily="34" charset="0"/>
        <a:buChar char="•"/>
        <a:defRPr sz="2806" kern="1200">
          <a:solidFill>
            <a:schemeClr val="tx1"/>
          </a:solidFill>
          <a:latin typeface="+mn-lt"/>
          <a:ea typeface="+mn-ea"/>
          <a:cs typeface="+mn-cs"/>
        </a:defRPr>
      </a:lvl4pPr>
      <a:lvl5pPr marL="3207487" indent="-356387" algn="l" defTabSz="1425550" rtl="0" eaLnBrk="1" latinLnBrk="0" hangingPunct="1">
        <a:lnSpc>
          <a:spcPct val="90000"/>
        </a:lnSpc>
        <a:spcBef>
          <a:spcPts val="780"/>
        </a:spcBef>
        <a:buFont typeface="Arial" panose="020B0604020202020204" pitchFamily="34" charset="0"/>
        <a:buChar char="•"/>
        <a:defRPr sz="2806" kern="1200">
          <a:solidFill>
            <a:schemeClr val="tx1"/>
          </a:solidFill>
          <a:latin typeface="+mn-lt"/>
          <a:ea typeface="+mn-ea"/>
          <a:cs typeface="+mn-cs"/>
        </a:defRPr>
      </a:lvl5pPr>
      <a:lvl6pPr marL="3920261" indent="-356387" algn="l" defTabSz="1425550" rtl="0" eaLnBrk="1" latinLnBrk="0" hangingPunct="1">
        <a:lnSpc>
          <a:spcPct val="90000"/>
        </a:lnSpc>
        <a:spcBef>
          <a:spcPts val="780"/>
        </a:spcBef>
        <a:buFont typeface="Arial" panose="020B0604020202020204" pitchFamily="34" charset="0"/>
        <a:buChar char="•"/>
        <a:defRPr sz="2806" kern="1200">
          <a:solidFill>
            <a:schemeClr val="tx1"/>
          </a:solidFill>
          <a:latin typeface="+mn-lt"/>
          <a:ea typeface="+mn-ea"/>
          <a:cs typeface="+mn-cs"/>
        </a:defRPr>
      </a:lvl6pPr>
      <a:lvl7pPr marL="4633036" indent="-356387" algn="l" defTabSz="1425550" rtl="0" eaLnBrk="1" latinLnBrk="0" hangingPunct="1">
        <a:lnSpc>
          <a:spcPct val="90000"/>
        </a:lnSpc>
        <a:spcBef>
          <a:spcPts val="780"/>
        </a:spcBef>
        <a:buFont typeface="Arial" panose="020B0604020202020204" pitchFamily="34" charset="0"/>
        <a:buChar char="•"/>
        <a:defRPr sz="2806" kern="1200">
          <a:solidFill>
            <a:schemeClr val="tx1"/>
          </a:solidFill>
          <a:latin typeface="+mn-lt"/>
          <a:ea typeface="+mn-ea"/>
          <a:cs typeface="+mn-cs"/>
        </a:defRPr>
      </a:lvl7pPr>
      <a:lvl8pPr marL="5345811" indent="-356387" algn="l" defTabSz="1425550" rtl="0" eaLnBrk="1" latinLnBrk="0" hangingPunct="1">
        <a:lnSpc>
          <a:spcPct val="90000"/>
        </a:lnSpc>
        <a:spcBef>
          <a:spcPts val="780"/>
        </a:spcBef>
        <a:buFont typeface="Arial" panose="020B0604020202020204" pitchFamily="34" charset="0"/>
        <a:buChar char="•"/>
        <a:defRPr sz="2806" kern="1200">
          <a:solidFill>
            <a:schemeClr val="tx1"/>
          </a:solidFill>
          <a:latin typeface="+mn-lt"/>
          <a:ea typeface="+mn-ea"/>
          <a:cs typeface="+mn-cs"/>
        </a:defRPr>
      </a:lvl8pPr>
      <a:lvl9pPr marL="6058586" indent="-356387" algn="l" defTabSz="1425550" rtl="0" eaLnBrk="1" latinLnBrk="0" hangingPunct="1">
        <a:lnSpc>
          <a:spcPct val="90000"/>
        </a:lnSpc>
        <a:spcBef>
          <a:spcPts val="780"/>
        </a:spcBef>
        <a:buFont typeface="Arial" panose="020B0604020202020204" pitchFamily="34" charset="0"/>
        <a:buChar char="•"/>
        <a:defRPr sz="2806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425550" rtl="0" eaLnBrk="1" latinLnBrk="0" hangingPunct="1">
        <a:defRPr sz="2806" kern="1200">
          <a:solidFill>
            <a:schemeClr val="tx1"/>
          </a:solidFill>
          <a:latin typeface="+mn-lt"/>
          <a:ea typeface="+mn-ea"/>
          <a:cs typeface="+mn-cs"/>
        </a:defRPr>
      </a:lvl1pPr>
      <a:lvl2pPr marL="712775" algn="l" defTabSz="1425550" rtl="0" eaLnBrk="1" latinLnBrk="0" hangingPunct="1">
        <a:defRPr sz="2806" kern="1200">
          <a:solidFill>
            <a:schemeClr val="tx1"/>
          </a:solidFill>
          <a:latin typeface="+mn-lt"/>
          <a:ea typeface="+mn-ea"/>
          <a:cs typeface="+mn-cs"/>
        </a:defRPr>
      </a:lvl2pPr>
      <a:lvl3pPr marL="1425550" algn="l" defTabSz="1425550" rtl="0" eaLnBrk="1" latinLnBrk="0" hangingPunct="1">
        <a:defRPr sz="2806" kern="1200">
          <a:solidFill>
            <a:schemeClr val="tx1"/>
          </a:solidFill>
          <a:latin typeface="+mn-lt"/>
          <a:ea typeface="+mn-ea"/>
          <a:cs typeface="+mn-cs"/>
        </a:defRPr>
      </a:lvl3pPr>
      <a:lvl4pPr marL="2138324" algn="l" defTabSz="1425550" rtl="0" eaLnBrk="1" latinLnBrk="0" hangingPunct="1">
        <a:defRPr sz="2806" kern="1200">
          <a:solidFill>
            <a:schemeClr val="tx1"/>
          </a:solidFill>
          <a:latin typeface="+mn-lt"/>
          <a:ea typeface="+mn-ea"/>
          <a:cs typeface="+mn-cs"/>
        </a:defRPr>
      </a:lvl4pPr>
      <a:lvl5pPr marL="2851099" algn="l" defTabSz="1425550" rtl="0" eaLnBrk="1" latinLnBrk="0" hangingPunct="1">
        <a:defRPr sz="2806" kern="1200">
          <a:solidFill>
            <a:schemeClr val="tx1"/>
          </a:solidFill>
          <a:latin typeface="+mn-lt"/>
          <a:ea typeface="+mn-ea"/>
          <a:cs typeface="+mn-cs"/>
        </a:defRPr>
      </a:lvl5pPr>
      <a:lvl6pPr marL="3563874" algn="l" defTabSz="1425550" rtl="0" eaLnBrk="1" latinLnBrk="0" hangingPunct="1">
        <a:defRPr sz="2806" kern="1200">
          <a:solidFill>
            <a:schemeClr val="tx1"/>
          </a:solidFill>
          <a:latin typeface="+mn-lt"/>
          <a:ea typeface="+mn-ea"/>
          <a:cs typeface="+mn-cs"/>
        </a:defRPr>
      </a:lvl6pPr>
      <a:lvl7pPr marL="4276649" algn="l" defTabSz="1425550" rtl="0" eaLnBrk="1" latinLnBrk="0" hangingPunct="1">
        <a:defRPr sz="2806" kern="1200">
          <a:solidFill>
            <a:schemeClr val="tx1"/>
          </a:solidFill>
          <a:latin typeface="+mn-lt"/>
          <a:ea typeface="+mn-ea"/>
          <a:cs typeface="+mn-cs"/>
        </a:defRPr>
      </a:lvl7pPr>
      <a:lvl8pPr marL="4989424" algn="l" defTabSz="1425550" rtl="0" eaLnBrk="1" latinLnBrk="0" hangingPunct="1">
        <a:defRPr sz="2806" kern="1200">
          <a:solidFill>
            <a:schemeClr val="tx1"/>
          </a:solidFill>
          <a:latin typeface="+mn-lt"/>
          <a:ea typeface="+mn-ea"/>
          <a:cs typeface="+mn-cs"/>
        </a:defRPr>
      </a:lvl8pPr>
      <a:lvl9pPr marL="5702198" algn="l" defTabSz="1425550" rtl="0" eaLnBrk="1" latinLnBrk="0" hangingPunct="1">
        <a:defRPr sz="2806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9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13" Type="http://schemas.openxmlformats.org/officeDocument/2006/relationships/image" Target="../media/image17.png"/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12" Type="http://schemas.openxmlformats.org/officeDocument/2006/relationships/image" Target="../media/image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png"/><Relationship Id="rId11" Type="http://schemas.openxmlformats.org/officeDocument/2006/relationships/image" Target="../media/image3.png"/><Relationship Id="rId5" Type="http://schemas.openxmlformats.org/officeDocument/2006/relationships/image" Target="../media/image13.png"/><Relationship Id="rId15" Type="http://schemas.openxmlformats.org/officeDocument/2006/relationships/image" Target="../media/image4.png"/><Relationship Id="rId10" Type="http://schemas.openxmlformats.org/officeDocument/2006/relationships/image" Target="../media/image6.png"/><Relationship Id="rId4" Type="http://schemas.openxmlformats.org/officeDocument/2006/relationships/image" Target="../media/image12.png"/><Relationship Id="rId9" Type="http://schemas.openxmlformats.org/officeDocument/2006/relationships/image" Target="../media/image9.png"/><Relationship Id="rId14" Type="http://schemas.openxmlformats.org/officeDocument/2006/relationships/image" Target="../media/image1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Прямая соединительная линия 4"/>
          <p:cNvCxnSpPr/>
          <p:nvPr/>
        </p:nvCxnSpPr>
        <p:spPr>
          <a:xfrm>
            <a:off x="718915" y="10494478"/>
            <a:ext cx="14220760" cy="0"/>
          </a:xfrm>
          <a:prstGeom prst="line">
            <a:avLst/>
          </a:prstGeom>
          <a:ln w="25400" cap="flat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 flipH="1">
            <a:off x="14939675" y="161330"/>
            <a:ext cx="0" cy="1033200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 flipV="1">
            <a:off x="718915" y="161330"/>
            <a:ext cx="14220760" cy="1148"/>
          </a:xfrm>
          <a:prstGeom prst="line">
            <a:avLst/>
          </a:prstGeom>
          <a:ln w="25400" cap="flat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 flipH="1">
            <a:off x="718915" y="162478"/>
            <a:ext cx="0" cy="1033200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>
            <a:off x="9719915" y="9702478"/>
            <a:ext cx="0" cy="79200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flipV="1">
            <a:off x="9720495" y="9701242"/>
            <a:ext cx="5220000" cy="1148"/>
          </a:xfrm>
          <a:prstGeom prst="line">
            <a:avLst/>
          </a:prstGeom>
          <a:ln w="25400" cap="flat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 flipV="1">
            <a:off x="9701542" y="10206446"/>
            <a:ext cx="5220000" cy="1148"/>
          </a:xfrm>
          <a:prstGeom prst="line">
            <a:avLst/>
          </a:prstGeom>
          <a:ln w="25400" cap="flat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 flipV="1">
            <a:off x="9692798" y="9954418"/>
            <a:ext cx="5220000" cy="1148"/>
          </a:xfrm>
          <a:prstGeom prst="line">
            <a:avLst/>
          </a:prstGeom>
          <a:ln w="25400" cap="flat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14220415" y="10206446"/>
            <a:ext cx="0" cy="28800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>
            <a:off x="13500335" y="10206446"/>
            <a:ext cx="0" cy="28800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>
            <a:off x="12240195" y="10206446"/>
            <a:ext cx="0" cy="28800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 flipV="1">
            <a:off x="12240000" y="9702446"/>
            <a:ext cx="0" cy="50400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 flipV="1">
            <a:off x="10620015" y="9702446"/>
            <a:ext cx="0" cy="50400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 flipV="1">
            <a:off x="11700135" y="9703239"/>
            <a:ext cx="0" cy="50400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4301" y="701390"/>
            <a:ext cx="12205356" cy="90131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445651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5793" y="524072"/>
            <a:ext cx="13966563" cy="8955102"/>
          </a:xfrm>
          <a:prstGeom prst="rect">
            <a:avLst/>
          </a:prstGeom>
        </p:spPr>
      </p:pic>
      <p:cxnSp>
        <p:nvCxnSpPr>
          <p:cNvPr id="19" name="Прямая соединительная линия 18"/>
          <p:cNvCxnSpPr/>
          <p:nvPr/>
        </p:nvCxnSpPr>
        <p:spPr>
          <a:xfrm>
            <a:off x="718915" y="10494478"/>
            <a:ext cx="14220760" cy="0"/>
          </a:xfrm>
          <a:prstGeom prst="line">
            <a:avLst/>
          </a:prstGeom>
          <a:ln w="25400" cap="flat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/>
          <p:nvPr/>
        </p:nvCxnSpPr>
        <p:spPr>
          <a:xfrm flipH="1">
            <a:off x="14939675" y="161330"/>
            <a:ext cx="0" cy="1033200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 flipV="1">
            <a:off x="718915" y="161330"/>
            <a:ext cx="14220760" cy="1148"/>
          </a:xfrm>
          <a:prstGeom prst="line">
            <a:avLst/>
          </a:prstGeom>
          <a:ln w="25400" cap="flat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/>
          <p:nvPr/>
        </p:nvCxnSpPr>
        <p:spPr>
          <a:xfrm flipH="1">
            <a:off x="718915" y="162478"/>
            <a:ext cx="0" cy="1033200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единительная линия 29"/>
          <p:cNvCxnSpPr/>
          <p:nvPr/>
        </p:nvCxnSpPr>
        <p:spPr>
          <a:xfrm>
            <a:off x="9719915" y="9702478"/>
            <a:ext cx="0" cy="79200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единительная линия 30"/>
          <p:cNvCxnSpPr/>
          <p:nvPr/>
        </p:nvCxnSpPr>
        <p:spPr>
          <a:xfrm flipV="1">
            <a:off x="9720495" y="9701242"/>
            <a:ext cx="5220000" cy="1148"/>
          </a:xfrm>
          <a:prstGeom prst="line">
            <a:avLst/>
          </a:prstGeom>
          <a:ln w="25400" cap="flat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единительная линия 32"/>
          <p:cNvCxnSpPr/>
          <p:nvPr/>
        </p:nvCxnSpPr>
        <p:spPr>
          <a:xfrm flipV="1">
            <a:off x="9701542" y="10206446"/>
            <a:ext cx="5220000" cy="1148"/>
          </a:xfrm>
          <a:prstGeom prst="line">
            <a:avLst/>
          </a:prstGeom>
          <a:ln w="25400" cap="flat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Прямая соединительная линия 33"/>
          <p:cNvCxnSpPr/>
          <p:nvPr/>
        </p:nvCxnSpPr>
        <p:spPr>
          <a:xfrm flipV="1">
            <a:off x="9692798" y="9954418"/>
            <a:ext cx="5220000" cy="1148"/>
          </a:xfrm>
          <a:prstGeom prst="line">
            <a:avLst/>
          </a:prstGeom>
          <a:ln w="25400" cap="flat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Прямая соединительная линия 34"/>
          <p:cNvCxnSpPr/>
          <p:nvPr/>
        </p:nvCxnSpPr>
        <p:spPr>
          <a:xfrm>
            <a:off x="14220415" y="10206446"/>
            <a:ext cx="0" cy="28800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Прямая соединительная линия 35"/>
          <p:cNvCxnSpPr/>
          <p:nvPr/>
        </p:nvCxnSpPr>
        <p:spPr>
          <a:xfrm>
            <a:off x="13500335" y="10206446"/>
            <a:ext cx="0" cy="28800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единительная линия 37"/>
          <p:cNvCxnSpPr/>
          <p:nvPr/>
        </p:nvCxnSpPr>
        <p:spPr>
          <a:xfrm>
            <a:off x="12240195" y="10206446"/>
            <a:ext cx="0" cy="28800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Прямая соединительная линия 51"/>
          <p:cNvCxnSpPr/>
          <p:nvPr/>
        </p:nvCxnSpPr>
        <p:spPr>
          <a:xfrm flipV="1">
            <a:off x="12240000" y="9702446"/>
            <a:ext cx="0" cy="50400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Прямая соединительная линия 53"/>
          <p:cNvCxnSpPr/>
          <p:nvPr/>
        </p:nvCxnSpPr>
        <p:spPr>
          <a:xfrm flipV="1">
            <a:off x="10620015" y="9702446"/>
            <a:ext cx="0" cy="50400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Прямая соединительная линия 58"/>
          <p:cNvCxnSpPr/>
          <p:nvPr/>
        </p:nvCxnSpPr>
        <p:spPr>
          <a:xfrm flipV="1">
            <a:off x="11700135" y="9703239"/>
            <a:ext cx="0" cy="50400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3" name="Рисунок 7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53945" y="4688267"/>
            <a:ext cx="735893" cy="731557"/>
          </a:xfrm>
          <a:prstGeom prst="rect">
            <a:avLst/>
          </a:prstGeom>
        </p:spPr>
      </p:pic>
      <p:pic>
        <p:nvPicPr>
          <p:cNvPr id="51" name="Рисунок 5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22296" y="970250"/>
            <a:ext cx="617013" cy="610761"/>
          </a:xfrm>
          <a:prstGeom prst="rect">
            <a:avLst/>
          </a:prstGeom>
        </p:spPr>
      </p:pic>
      <p:pic>
        <p:nvPicPr>
          <p:cNvPr id="56" name="Рисунок 5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5156" y="3110519"/>
            <a:ext cx="658127" cy="654250"/>
          </a:xfrm>
          <a:prstGeom prst="rect">
            <a:avLst/>
          </a:prstGeom>
        </p:spPr>
      </p:pic>
      <p:pic>
        <p:nvPicPr>
          <p:cNvPr id="57" name="Рисунок 5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44004" y="6092188"/>
            <a:ext cx="558985" cy="566970"/>
          </a:xfrm>
          <a:prstGeom prst="rect">
            <a:avLst/>
          </a:prstGeom>
        </p:spPr>
      </p:pic>
      <p:pic>
        <p:nvPicPr>
          <p:cNvPr id="60" name="Рисунок 5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73928" y="5818430"/>
            <a:ext cx="564567" cy="570752"/>
          </a:xfrm>
          <a:prstGeom prst="rect">
            <a:avLst/>
          </a:prstGeom>
        </p:spPr>
      </p:pic>
      <p:pic>
        <p:nvPicPr>
          <p:cNvPr id="68" name="Рисунок 6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5515" y="9082565"/>
            <a:ext cx="480720" cy="492663"/>
          </a:xfrm>
          <a:prstGeom prst="rect">
            <a:avLst/>
          </a:prstGeom>
        </p:spPr>
      </p:pic>
      <p:pic>
        <p:nvPicPr>
          <p:cNvPr id="70" name="Рисунок 69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6805" y="5818430"/>
            <a:ext cx="443048" cy="436484"/>
          </a:xfrm>
          <a:prstGeom prst="rect">
            <a:avLst/>
          </a:prstGeom>
        </p:spPr>
      </p:pic>
      <p:pic>
        <p:nvPicPr>
          <p:cNvPr id="49" name="Рисунок 48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412" y="3764769"/>
            <a:ext cx="487060" cy="477908"/>
          </a:xfrm>
          <a:prstGeom prst="rect">
            <a:avLst/>
          </a:prstGeom>
        </p:spPr>
      </p:pic>
      <p:pic>
        <p:nvPicPr>
          <p:cNvPr id="61" name="Рисунок 6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6740" y="7831252"/>
            <a:ext cx="480720" cy="492663"/>
          </a:xfrm>
          <a:prstGeom prst="rect">
            <a:avLst/>
          </a:prstGeom>
        </p:spPr>
      </p:pic>
      <p:pic>
        <p:nvPicPr>
          <p:cNvPr id="64" name="Рисунок 6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8395" y="8143174"/>
            <a:ext cx="480720" cy="492663"/>
          </a:xfrm>
          <a:prstGeom prst="rect">
            <a:avLst/>
          </a:prstGeom>
        </p:spPr>
      </p:pic>
      <p:pic>
        <p:nvPicPr>
          <p:cNvPr id="66" name="Рисунок 6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34008" y="8788207"/>
            <a:ext cx="480720" cy="492663"/>
          </a:xfrm>
          <a:prstGeom prst="rect">
            <a:avLst/>
          </a:prstGeom>
        </p:spPr>
      </p:pic>
      <p:pic>
        <p:nvPicPr>
          <p:cNvPr id="67" name="Рисунок 6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8736" y="1258697"/>
            <a:ext cx="541459" cy="535972"/>
          </a:xfrm>
          <a:prstGeom prst="rect">
            <a:avLst/>
          </a:prstGeom>
        </p:spPr>
      </p:pic>
      <p:pic>
        <p:nvPicPr>
          <p:cNvPr id="75" name="Рисунок 7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3283" y="5566014"/>
            <a:ext cx="497722" cy="5048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36700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Рисунок 2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4146" y="504921"/>
            <a:ext cx="3191073" cy="4150108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4925" y="5152990"/>
            <a:ext cx="3349186" cy="4152208"/>
          </a:xfrm>
          <a:prstGeom prst="rect">
            <a:avLst/>
          </a:prstGeom>
        </p:spPr>
      </p:pic>
      <p:pic>
        <p:nvPicPr>
          <p:cNvPr id="34" name="Рисунок 3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5353" y="7340230"/>
            <a:ext cx="6935912" cy="2878828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42568" y="398645"/>
            <a:ext cx="3715133" cy="3270091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2699" y="4460824"/>
            <a:ext cx="3078709" cy="4361024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4776" y="4351281"/>
            <a:ext cx="4978696" cy="2845507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8015" y="489513"/>
            <a:ext cx="3852318" cy="3262044"/>
          </a:xfrm>
          <a:prstGeom prst="rect">
            <a:avLst/>
          </a:prstGeom>
        </p:spPr>
      </p:pic>
      <p:cxnSp>
        <p:nvCxnSpPr>
          <p:cNvPr id="4" name="Прямая соединительная линия 3"/>
          <p:cNvCxnSpPr/>
          <p:nvPr/>
        </p:nvCxnSpPr>
        <p:spPr>
          <a:xfrm>
            <a:off x="718915" y="10494478"/>
            <a:ext cx="14220760" cy="0"/>
          </a:xfrm>
          <a:prstGeom prst="line">
            <a:avLst/>
          </a:prstGeom>
          <a:ln w="25400" cap="flat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Прямая соединительная линия 4"/>
          <p:cNvCxnSpPr/>
          <p:nvPr/>
        </p:nvCxnSpPr>
        <p:spPr>
          <a:xfrm flipH="1">
            <a:off x="14939675" y="161330"/>
            <a:ext cx="0" cy="1033200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 flipV="1">
            <a:off x="718915" y="161330"/>
            <a:ext cx="14220760" cy="1148"/>
          </a:xfrm>
          <a:prstGeom prst="line">
            <a:avLst/>
          </a:prstGeom>
          <a:ln w="25400" cap="flat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 flipH="1">
            <a:off x="718915" y="162478"/>
            <a:ext cx="0" cy="1033200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9719915" y="9702478"/>
            <a:ext cx="0" cy="79200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flipV="1">
            <a:off x="9720495" y="9701242"/>
            <a:ext cx="5220000" cy="1148"/>
          </a:xfrm>
          <a:prstGeom prst="line">
            <a:avLst/>
          </a:prstGeom>
          <a:ln w="25400" cap="flat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flipV="1">
            <a:off x="9701542" y="10206446"/>
            <a:ext cx="5220000" cy="1148"/>
          </a:xfrm>
          <a:prstGeom prst="line">
            <a:avLst/>
          </a:prstGeom>
          <a:ln w="25400" cap="flat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 flipV="1">
            <a:off x="9692798" y="9954418"/>
            <a:ext cx="5220000" cy="1148"/>
          </a:xfrm>
          <a:prstGeom prst="line">
            <a:avLst/>
          </a:prstGeom>
          <a:ln w="25400" cap="flat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>
            <a:off x="14220415" y="10206446"/>
            <a:ext cx="0" cy="28800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13500335" y="10206446"/>
            <a:ext cx="0" cy="28800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>
            <a:off x="12240195" y="10206446"/>
            <a:ext cx="0" cy="28800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 flipV="1">
            <a:off x="12240000" y="9702446"/>
            <a:ext cx="0" cy="50400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 flipV="1">
            <a:off x="10620015" y="9702446"/>
            <a:ext cx="0" cy="50400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 flipV="1">
            <a:off x="11700135" y="9703239"/>
            <a:ext cx="0" cy="50400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4" name="Рисунок 23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72903" y="1234184"/>
            <a:ext cx="696442" cy="683356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21848" y="1688888"/>
            <a:ext cx="703248" cy="710951"/>
          </a:xfrm>
          <a:prstGeom prst="rect">
            <a:avLst/>
          </a:prstGeom>
        </p:spPr>
      </p:pic>
      <p:pic>
        <p:nvPicPr>
          <p:cNvPr id="27" name="Рисунок 26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85427" y="5147958"/>
            <a:ext cx="705968" cy="701809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7597" y="8074058"/>
            <a:ext cx="695649" cy="705586"/>
          </a:xfrm>
          <a:prstGeom prst="rect">
            <a:avLst/>
          </a:prstGeom>
        </p:spPr>
      </p:pic>
      <p:pic>
        <p:nvPicPr>
          <p:cNvPr id="40" name="Рисунок 39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2228" y="2579975"/>
            <a:ext cx="619920" cy="635322"/>
          </a:xfrm>
          <a:prstGeom prst="rect">
            <a:avLst/>
          </a:prstGeom>
        </p:spPr>
      </p:pic>
      <p:pic>
        <p:nvPicPr>
          <p:cNvPr id="36" name="Рисунок 35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94938" y="5327330"/>
            <a:ext cx="784423" cy="772800"/>
          </a:xfrm>
          <a:prstGeom prst="rect">
            <a:avLst/>
          </a:prstGeom>
        </p:spPr>
      </p:pic>
      <p:pic>
        <p:nvPicPr>
          <p:cNvPr id="33" name="Рисунок 32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29153" y="6210285"/>
            <a:ext cx="801356" cy="7932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903566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8780" y="495651"/>
            <a:ext cx="9597612" cy="9648662"/>
          </a:xfrm>
          <a:prstGeom prst="rect">
            <a:avLst/>
          </a:prstGeom>
        </p:spPr>
      </p:pic>
      <p:cxnSp>
        <p:nvCxnSpPr>
          <p:cNvPr id="4" name="Прямая соединительная линия 3"/>
          <p:cNvCxnSpPr/>
          <p:nvPr/>
        </p:nvCxnSpPr>
        <p:spPr>
          <a:xfrm>
            <a:off x="718915" y="10494478"/>
            <a:ext cx="14220760" cy="0"/>
          </a:xfrm>
          <a:prstGeom prst="line">
            <a:avLst/>
          </a:prstGeom>
          <a:ln w="25400" cap="flat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Прямая соединительная линия 4"/>
          <p:cNvCxnSpPr/>
          <p:nvPr/>
        </p:nvCxnSpPr>
        <p:spPr>
          <a:xfrm flipH="1">
            <a:off x="14939675" y="161330"/>
            <a:ext cx="0" cy="1033200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 flipV="1">
            <a:off x="718915" y="161330"/>
            <a:ext cx="14220760" cy="1148"/>
          </a:xfrm>
          <a:prstGeom prst="line">
            <a:avLst/>
          </a:prstGeom>
          <a:ln w="25400" cap="flat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 flipH="1">
            <a:off x="718915" y="162478"/>
            <a:ext cx="0" cy="1033200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9719915" y="9702478"/>
            <a:ext cx="0" cy="79200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flipV="1">
            <a:off x="9720495" y="9701242"/>
            <a:ext cx="5220000" cy="1148"/>
          </a:xfrm>
          <a:prstGeom prst="line">
            <a:avLst/>
          </a:prstGeom>
          <a:ln w="25400" cap="flat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flipV="1">
            <a:off x="9701542" y="10206446"/>
            <a:ext cx="5220000" cy="1148"/>
          </a:xfrm>
          <a:prstGeom prst="line">
            <a:avLst/>
          </a:prstGeom>
          <a:ln w="25400" cap="flat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 flipV="1">
            <a:off x="9692798" y="9954418"/>
            <a:ext cx="5220000" cy="1148"/>
          </a:xfrm>
          <a:prstGeom prst="line">
            <a:avLst/>
          </a:prstGeom>
          <a:ln w="25400" cap="flat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>
            <a:off x="14220415" y="10206446"/>
            <a:ext cx="0" cy="28800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13500335" y="10206446"/>
            <a:ext cx="0" cy="28800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>
            <a:off x="12240195" y="10206446"/>
            <a:ext cx="0" cy="28800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 flipV="1">
            <a:off x="12240000" y="9702446"/>
            <a:ext cx="0" cy="50400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 flipV="1">
            <a:off x="10620015" y="9702446"/>
            <a:ext cx="0" cy="50400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 flipV="1">
            <a:off x="11700135" y="9703239"/>
            <a:ext cx="0" cy="50400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9" name="Рисунок 1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62664" y="657517"/>
            <a:ext cx="3271585" cy="33198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6675372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4723</TotalTime>
  <Words>0</Words>
  <Application>Microsoft Office PowerPoint</Application>
  <PresentationFormat>Произвольный</PresentationFormat>
  <Paragraphs>0</Paragraphs>
  <Slides>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</vt:i4>
      </vt:variant>
    </vt:vector>
  </HeadingPairs>
  <TitlesOfParts>
    <vt:vector size="8" baseType="lpstr">
      <vt:lpstr>Arial</vt:lpstr>
      <vt:lpstr>Calibri</vt:lpstr>
      <vt:lpstr>Calibri Light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 Windows</dc:creator>
  <cp:lastModifiedBy>Пользователь Windows</cp:lastModifiedBy>
  <cp:revision>96</cp:revision>
  <cp:lastPrinted>2024-02-26T07:57:08Z</cp:lastPrinted>
  <dcterms:created xsi:type="dcterms:W3CDTF">2022-06-05T13:25:56Z</dcterms:created>
  <dcterms:modified xsi:type="dcterms:W3CDTF">2025-03-26T11:46:30Z</dcterms:modified>
</cp:coreProperties>
</file>