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4" r:id="rId3"/>
    <p:sldId id="265" r:id="rId4"/>
    <p:sldId id="262" r:id="rId5"/>
    <p:sldId id="268" r:id="rId6"/>
    <p:sldId id="266" r:id="rId7"/>
    <p:sldId id="267" r:id="rId8"/>
  </p:sldIdLst>
  <p:sldSz cx="12192000" cy="6858000"/>
  <p:notesSz cx="9928225" cy="143033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4" d="100"/>
          <a:sy n="84" d="100"/>
        </p:scale>
        <p:origin x="581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3D71A-2E0A-4F43-BC7D-00150617B1F3}" type="datetimeFigureOut">
              <a:rPr lang="ru-RU" smtClean="0"/>
              <a:t>21.03.2025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B2D63-04BB-400C-A142-0CB1E154C2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91548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3D71A-2E0A-4F43-BC7D-00150617B1F3}" type="datetimeFigureOut">
              <a:rPr lang="ru-RU" smtClean="0"/>
              <a:t>21.03.2025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B2D63-04BB-400C-A142-0CB1E154C2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02391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3D71A-2E0A-4F43-BC7D-00150617B1F3}" type="datetimeFigureOut">
              <a:rPr lang="ru-RU" smtClean="0"/>
              <a:t>21.03.2025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B2D63-04BB-400C-A142-0CB1E154C2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6666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3D71A-2E0A-4F43-BC7D-00150617B1F3}" type="datetimeFigureOut">
              <a:rPr lang="ru-RU" smtClean="0"/>
              <a:t>21.03.2025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B2D63-04BB-400C-A142-0CB1E154C2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2176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3D71A-2E0A-4F43-BC7D-00150617B1F3}" type="datetimeFigureOut">
              <a:rPr lang="ru-RU" smtClean="0"/>
              <a:t>21.03.2025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B2D63-04BB-400C-A142-0CB1E154C2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09095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3D71A-2E0A-4F43-BC7D-00150617B1F3}" type="datetimeFigureOut">
              <a:rPr lang="ru-RU" smtClean="0"/>
              <a:t>21.03.2025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B2D63-04BB-400C-A142-0CB1E154C2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7270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3D71A-2E0A-4F43-BC7D-00150617B1F3}" type="datetimeFigureOut">
              <a:rPr lang="ru-RU" smtClean="0"/>
              <a:t>21.03.2025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B2D63-04BB-400C-A142-0CB1E154C2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2683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3D71A-2E0A-4F43-BC7D-00150617B1F3}" type="datetimeFigureOut">
              <a:rPr lang="ru-RU" smtClean="0"/>
              <a:t>21.03.2025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B2D63-04BB-400C-A142-0CB1E154C2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26566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3D71A-2E0A-4F43-BC7D-00150617B1F3}" type="datetimeFigureOut">
              <a:rPr lang="ru-RU" smtClean="0"/>
              <a:t>21.03.2025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B2D63-04BB-400C-A142-0CB1E154C2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73989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3D71A-2E0A-4F43-BC7D-00150617B1F3}" type="datetimeFigureOut">
              <a:rPr lang="ru-RU" smtClean="0"/>
              <a:t>21.03.2025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B2D63-04BB-400C-A142-0CB1E154C2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16249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3D71A-2E0A-4F43-BC7D-00150617B1F3}" type="datetimeFigureOut">
              <a:rPr lang="ru-RU" smtClean="0"/>
              <a:t>21.03.2025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B2D63-04BB-400C-A142-0CB1E154C2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2799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D3D71A-2E0A-4F43-BC7D-00150617B1F3}" type="datetimeFigureOut">
              <a:rPr lang="ru-RU" smtClean="0"/>
              <a:t>21.03.2025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B2D63-04BB-400C-A142-0CB1E154C2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3272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7.png"/><Relationship Id="rId7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11" Type="http://schemas.openxmlformats.org/officeDocument/2006/relationships/image" Target="../media/image6.png"/><Relationship Id="rId5" Type="http://schemas.openxmlformats.org/officeDocument/2006/relationships/image" Target="../media/image13.png"/><Relationship Id="rId10" Type="http://schemas.openxmlformats.org/officeDocument/2006/relationships/image" Target="../media/image7.png"/><Relationship Id="rId4" Type="http://schemas.openxmlformats.org/officeDocument/2006/relationships/image" Target="../media/image12.png"/><Relationship Id="rId9" Type="http://schemas.openxmlformats.org/officeDocument/2006/relationships/image" Target="../media/image4.png"/><Relationship Id="rId1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>
            <a:off x="162827" y="6730688"/>
            <a:ext cx="11864756" cy="1"/>
          </a:xfrm>
          <a:prstGeom prst="line">
            <a:avLst/>
          </a:prstGeom>
          <a:ln w="25400" cap="flat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>
            <a:off x="12027583" y="103481"/>
            <a:ext cx="0" cy="662720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62827" y="103481"/>
            <a:ext cx="11864756" cy="0"/>
          </a:xfrm>
          <a:prstGeom prst="line">
            <a:avLst/>
          </a:prstGeom>
          <a:ln w="25400" cap="flat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H="1">
            <a:off x="162827" y="103481"/>
            <a:ext cx="0" cy="662720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184" y="170572"/>
            <a:ext cx="5833160" cy="6324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008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5654" y="172818"/>
            <a:ext cx="7252175" cy="6174149"/>
          </a:xfrm>
          <a:prstGeom prst="rect">
            <a:avLst/>
          </a:prstGeom>
        </p:spPr>
      </p:pic>
      <p:cxnSp>
        <p:nvCxnSpPr>
          <p:cNvPr id="19" name="Прямая соединительная линия 18"/>
          <p:cNvCxnSpPr/>
          <p:nvPr/>
        </p:nvCxnSpPr>
        <p:spPr>
          <a:xfrm>
            <a:off x="1708163" y="6731425"/>
            <a:ext cx="9121557" cy="0"/>
          </a:xfrm>
          <a:prstGeom prst="line">
            <a:avLst/>
          </a:prstGeom>
          <a:ln w="25400" cap="flat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>
            <a:off x="10829720" y="104198"/>
            <a:ext cx="0" cy="662720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1708163" y="103481"/>
            <a:ext cx="9121557" cy="736"/>
          </a:xfrm>
          <a:prstGeom prst="line">
            <a:avLst/>
          </a:prstGeom>
          <a:ln w="25400" cap="flat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1708163" y="103481"/>
            <a:ext cx="0" cy="662794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7481633" y="6223416"/>
            <a:ext cx="0" cy="50800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7482005" y="6222623"/>
            <a:ext cx="3348241" cy="736"/>
          </a:xfrm>
          <a:prstGeom prst="line">
            <a:avLst/>
          </a:prstGeom>
          <a:ln w="25400" cap="flat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V="1">
            <a:off x="7469848" y="6546674"/>
            <a:ext cx="3348241" cy="736"/>
          </a:xfrm>
          <a:prstGeom prst="line">
            <a:avLst/>
          </a:prstGeom>
          <a:ln w="25400" cap="flat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V="1">
            <a:off x="7464239" y="6385017"/>
            <a:ext cx="3348241" cy="736"/>
          </a:xfrm>
          <a:prstGeom prst="line">
            <a:avLst/>
          </a:prstGeom>
          <a:ln w="25400" cap="flat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10368368" y="6546674"/>
            <a:ext cx="0" cy="18473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9906490" y="6546674"/>
            <a:ext cx="0" cy="18473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9098204" y="6546674"/>
            <a:ext cx="0" cy="18473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flipV="1">
            <a:off x="9098079" y="6223396"/>
            <a:ext cx="0" cy="32327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flipV="1">
            <a:off x="8058980" y="6223396"/>
            <a:ext cx="0" cy="32327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flipV="1">
            <a:off x="8751796" y="6223904"/>
            <a:ext cx="0" cy="32327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Рисунок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558" y="840316"/>
            <a:ext cx="296247" cy="293246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8463" y="5300936"/>
            <a:ext cx="376358" cy="380481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2743" y="4141493"/>
            <a:ext cx="379234" cy="388656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2710" y="2706034"/>
            <a:ext cx="348860" cy="353844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9870" y="4997297"/>
            <a:ext cx="376358" cy="380481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9939" y="4757932"/>
            <a:ext cx="376358" cy="380481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4794" y="3624495"/>
            <a:ext cx="379234" cy="388656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677" y="1290679"/>
            <a:ext cx="379234" cy="388656"/>
          </a:xfrm>
          <a:prstGeom prst="rect">
            <a:avLst/>
          </a:prstGeom>
        </p:spPr>
      </p:pic>
      <p:pic>
        <p:nvPicPr>
          <p:cNvPr id="53" name="Рисунок 5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5345" y="2718229"/>
            <a:ext cx="348860" cy="353844"/>
          </a:xfrm>
          <a:prstGeom prst="rect">
            <a:avLst/>
          </a:prstGeom>
        </p:spPr>
      </p:pic>
      <p:pic>
        <p:nvPicPr>
          <p:cNvPr id="55" name="Рисунок 5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7156" y="2675001"/>
            <a:ext cx="348860" cy="353844"/>
          </a:xfrm>
          <a:prstGeom prst="rect">
            <a:avLst/>
          </a:prstGeom>
        </p:spPr>
      </p:pic>
      <p:pic>
        <p:nvPicPr>
          <p:cNvPr id="58" name="Рисунок 5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0372" y="288232"/>
            <a:ext cx="380290" cy="374656"/>
          </a:xfrm>
          <a:prstGeom prst="rect">
            <a:avLst/>
          </a:prstGeom>
        </p:spPr>
      </p:pic>
      <p:pic>
        <p:nvPicPr>
          <p:cNvPr id="49" name="Рисунок 4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8814" y="1290679"/>
            <a:ext cx="338529" cy="336535"/>
          </a:xfrm>
          <a:prstGeom prst="rect">
            <a:avLst/>
          </a:prstGeom>
        </p:spPr>
      </p:pic>
      <p:pic>
        <p:nvPicPr>
          <p:cNvPr id="51" name="Рисунок 5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8587" y="3705783"/>
            <a:ext cx="338529" cy="336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525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7971" y="251402"/>
            <a:ext cx="7327859" cy="5906036"/>
          </a:xfrm>
          <a:prstGeom prst="rect">
            <a:avLst/>
          </a:prstGeom>
        </p:spPr>
      </p:pic>
      <p:cxnSp>
        <p:nvCxnSpPr>
          <p:cNvPr id="19" name="Прямая соединительная линия 18"/>
          <p:cNvCxnSpPr/>
          <p:nvPr/>
        </p:nvCxnSpPr>
        <p:spPr>
          <a:xfrm>
            <a:off x="1708163" y="6731425"/>
            <a:ext cx="9121557" cy="0"/>
          </a:xfrm>
          <a:prstGeom prst="line">
            <a:avLst/>
          </a:prstGeom>
          <a:ln w="25400" cap="flat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>
            <a:off x="10829719" y="103481"/>
            <a:ext cx="0" cy="662720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1708163" y="103481"/>
            <a:ext cx="9121557" cy="736"/>
          </a:xfrm>
          <a:prstGeom prst="line">
            <a:avLst/>
          </a:prstGeom>
          <a:ln w="25400" cap="flat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>
            <a:off x="1708163" y="104218"/>
            <a:ext cx="0" cy="662720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7481633" y="6223416"/>
            <a:ext cx="0" cy="50800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7482005" y="6222623"/>
            <a:ext cx="3348241" cy="736"/>
          </a:xfrm>
          <a:prstGeom prst="line">
            <a:avLst/>
          </a:prstGeom>
          <a:ln w="25400" cap="flat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V="1">
            <a:off x="7469848" y="6546674"/>
            <a:ext cx="3348241" cy="736"/>
          </a:xfrm>
          <a:prstGeom prst="line">
            <a:avLst/>
          </a:prstGeom>
          <a:ln w="25400" cap="flat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V="1">
            <a:off x="7464239" y="6385017"/>
            <a:ext cx="3348241" cy="736"/>
          </a:xfrm>
          <a:prstGeom prst="line">
            <a:avLst/>
          </a:prstGeom>
          <a:ln w="25400" cap="flat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10368368" y="6546674"/>
            <a:ext cx="0" cy="18473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9906490" y="6546674"/>
            <a:ext cx="0" cy="18473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9098204" y="6546674"/>
            <a:ext cx="0" cy="18473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flipV="1">
            <a:off x="9098079" y="6223396"/>
            <a:ext cx="0" cy="32327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flipV="1">
            <a:off x="8058980" y="6223396"/>
            <a:ext cx="0" cy="32327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flipV="1">
            <a:off x="8751796" y="6223904"/>
            <a:ext cx="0" cy="32327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Рисунок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1651" y="226331"/>
            <a:ext cx="380290" cy="374656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9052" y="718240"/>
            <a:ext cx="296247" cy="293246"/>
          </a:xfrm>
          <a:prstGeom prst="rect">
            <a:avLst/>
          </a:prstGeom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836" y="4803188"/>
            <a:ext cx="376358" cy="380481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8766" y="2632654"/>
            <a:ext cx="348860" cy="353844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7324" y="4532465"/>
            <a:ext cx="376358" cy="380481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9221" y="5041954"/>
            <a:ext cx="376358" cy="380481"/>
          </a:xfrm>
          <a:prstGeom prst="rect">
            <a:avLst/>
          </a:prstGeom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3758" y="3417084"/>
            <a:ext cx="379234" cy="388656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2016" y="3867487"/>
            <a:ext cx="379234" cy="388656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4484" y="1251259"/>
            <a:ext cx="379234" cy="388656"/>
          </a:xfrm>
          <a:prstGeom prst="rect">
            <a:avLst/>
          </a:prstGeom>
        </p:spPr>
      </p:pic>
      <p:pic>
        <p:nvPicPr>
          <p:cNvPr id="53" name="Рисунок 5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0601" y="2567585"/>
            <a:ext cx="348860" cy="353844"/>
          </a:xfrm>
          <a:prstGeom prst="rect">
            <a:avLst/>
          </a:prstGeom>
        </p:spPr>
      </p:pic>
      <p:pic>
        <p:nvPicPr>
          <p:cNvPr id="55" name="Рисунок 5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2485" y="2553492"/>
            <a:ext cx="348860" cy="353844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1392" y="3254522"/>
            <a:ext cx="338529" cy="365609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877" y="1114379"/>
            <a:ext cx="338529" cy="336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603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2122" y="2714688"/>
            <a:ext cx="3138214" cy="358870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622" y="546300"/>
            <a:ext cx="2924267" cy="189926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815" y="2957057"/>
            <a:ext cx="4094883" cy="328215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069" y="2834780"/>
            <a:ext cx="2216096" cy="357221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9825" y="538429"/>
            <a:ext cx="1927113" cy="184940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2901" y="543040"/>
            <a:ext cx="3081899" cy="1417784"/>
          </a:xfrm>
          <a:prstGeom prst="rect">
            <a:avLst/>
          </a:prstGeom>
        </p:spPr>
      </p:pic>
      <p:cxnSp>
        <p:nvCxnSpPr>
          <p:cNvPr id="5" name="Прямая соединительная линия 4"/>
          <p:cNvCxnSpPr/>
          <p:nvPr/>
        </p:nvCxnSpPr>
        <p:spPr>
          <a:xfrm flipV="1">
            <a:off x="162827" y="6730320"/>
            <a:ext cx="11883044" cy="368"/>
          </a:xfrm>
          <a:prstGeom prst="line">
            <a:avLst/>
          </a:prstGeom>
          <a:ln w="25400" cap="flat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>
            <a:off x="12045871" y="103481"/>
            <a:ext cx="0" cy="662720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62827" y="103481"/>
            <a:ext cx="11883044" cy="0"/>
          </a:xfrm>
          <a:prstGeom prst="line">
            <a:avLst/>
          </a:prstGeom>
          <a:ln w="25400" cap="flat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H="1">
            <a:off x="162827" y="103481"/>
            <a:ext cx="0" cy="662720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Рисунок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6457" y="885387"/>
            <a:ext cx="458659" cy="47005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7381" y="1007930"/>
            <a:ext cx="482716" cy="488004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0333" y="1534728"/>
            <a:ext cx="455373" cy="448627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721" y="4978872"/>
            <a:ext cx="458018" cy="46456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8611" y="3470848"/>
            <a:ext cx="455655" cy="451039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1358" y="386082"/>
            <a:ext cx="936448" cy="212261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064" y="3775655"/>
            <a:ext cx="544735" cy="541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560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 flipV="1">
            <a:off x="162827" y="6730320"/>
            <a:ext cx="11883044" cy="368"/>
          </a:xfrm>
          <a:prstGeom prst="line">
            <a:avLst/>
          </a:prstGeom>
          <a:ln w="25400" cap="flat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>
            <a:off x="12045871" y="103481"/>
            <a:ext cx="0" cy="662720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62827" y="103481"/>
            <a:ext cx="11883044" cy="0"/>
          </a:xfrm>
          <a:prstGeom prst="line">
            <a:avLst/>
          </a:prstGeom>
          <a:ln w="25400" cap="flat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H="1">
            <a:off x="162827" y="103481"/>
            <a:ext cx="0" cy="662720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548" y="289689"/>
            <a:ext cx="6345428" cy="6254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808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6904" y="460668"/>
            <a:ext cx="6424217" cy="5761219"/>
          </a:xfrm>
          <a:prstGeom prst="rect">
            <a:avLst/>
          </a:prstGeom>
        </p:spPr>
      </p:pic>
      <p:cxnSp>
        <p:nvCxnSpPr>
          <p:cNvPr id="19" name="Прямая соединительная линия 18"/>
          <p:cNvCxnSpPr/>
          <p:nvPr/>
        </p:nvCxnSpPr>
        <p:spPr>
          <a:xfrm>
            <a:off x="1708163" y="6731425"/>
            <a:ext cx="9121557" cy="0"/>
          </a:xfrm>
          <a:prstGeom prst="line">
            <a:avLst/>
          </a:prstGeom>
          <a:ln w="25400" cap="flat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>
            <a:off x="10829719" y="103481"/>
            <a:ext cx="0" cy="662720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1708163" y="103481"/>
            <a:ext cx="9121557" cy="736"/>
          </a:xfrm>
          <a:prstGeom prst="line">
            <a:avLst/>
          </a:prstGeom>
          <a:ln w="25400" cap="flat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>
            <a:off x="1708163" y="104218"/>
            <a:ext cx="0" cy="662720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7481633" y="6223416"/>
            <a:ext cx="0" cy="50800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7482005" y="6222623"/>
            <a:ext cx="3348241" cy="736"/>
          </a:xfrm>
          <a:prstGeom prst="line">
            <a:avLst/>
          </a:prstGeom>
          <a:ln w="25400" cap="flat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V="1">
            <a:off x="7469848" y="6546674"/>
            <a:ext cx="3348241" cy="736"/>
          </a:xfrm>
          <a:prstGeom prst="line">
            <a:avLst/>
          </a:prstGeom>
          <a:ln w="25400" cap="flat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V="1">
            <a:off x="7464239" y="6385017"/>
            <a:ext cx="3348241" cy="736"/>
          </a:xfrm>
          <a:prstGeom prst="line">
            <a:avLst/>
          </a:prstGeom>
          <a:ln w="25400" cap="flat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10368368" y="6546674"/>
            <a:ext cx="0" cy="18473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9906490" y="6546674"/>
            <a:ext cx="0" cy="18473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9098204" y="6546674"/>
            <a:ext cx="0" cy="18473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flipV="1">
            <a:off x="9098079" y="6223396"/>
            <a:ext cx="0" cy="32327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flipV="1">
            <a:off x="8058980" y="6223396"/>
            <a:ext cx="0" cy="32327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flipV="1">
            <a:off x="8751796" y="6223904"/>
            <a:ext cx="0" cy="32327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0197" y="262824"/>
            <a:ext cx="2428847" cy="2103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609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7364" y="414328"/>
            <a:ext cx="6233700" cy="5761219"/>
          </a:xfrm>
          <a:prstGeom prst="rect">
            <a:avLst/>
          </a:prstGeom>
        </p:spPr>
      </p:pic>
      <p:cxnSp>
        <p:nvCxnSpPr>
          <p:cNvPr id="19" name="Прямая соединительная линия 18"/>
          <p:cNvCxnSpPr/>
          <p:nvPr/>
        </p:nvCxnSpPr>
        <p:spPr>
          <a:xfrm>
            <a:off x="1708163" y="6731425"/>
            <a:ext cx="9121557" cy="0"/>
          </a:xfrm>
          <a:prstGeom prst="line">
            <a:avLst/>
          </a:prstGeom>
          <a:ln w="25400" cap="flat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>
            <a:off x="10829719" y="103481"/>
            <a:ext cx="0" cy="662720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1708163" y="103481"/>
            <a:ext cx="9121557" cy="736"/>
          </a:xfrm>
          <a:prstGeom prst="line">
            <a:avLst/>
          </a:prstGeom>
          <a:ln w="25400" cap="flat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>
            <a:off x="1708163" y="104218"/>
            <a:ext cx="0" cy="662720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7481633" y="6223416"/>
            <a:ext cx="0" cy="50800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7482005" y="6222623"/>
            <a:ext cx="3348241" cy="736"/>
          </a:xfrm>
          <a:prstGeom prst="line">
            <a:avLst/>
          </a:prstGeom>
          <a:ln w="25400" cap="flat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V="1">
            <a:off x="7469848" y="6546674"/>
            <a:ext cx="3348241" cy="736"/>
          </a:xfrm>
          <a:prstGeom prst="line">
            <a:avLst/>
          </a:prstGeom>
          <a:ln w="25400" cap="flat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V="1">
            <a:off x="7464239" y="6385017"/>
            <a:ext cx="3348241" cy="736"/>
          </a:xfrm>
          <a:prstGeom prst="line">
            <a:avLst/>
          </a:prstGeom>
          <a:ln w="25400" cap="flat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10368368" y="6546674"/>
            <a:ext cx="0" cy="18473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9906490" y="6546674"/>
            <a:ext cx="0" cy="18473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9098204" y="6546674"/>
            <a:ext cx="0" cy="18473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flipV="1">
            <a:off x="9098079" y="6223396"/>
            <a:ext cx="0" cy="32327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flipV="1">
            <a:off x="8058980" y="6223396"/>
            <a:ext cx="0" cy="32327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flipV="1">
            <a:off x="8751796" y="6223904"/>
            <a:ext cx="0" cy="32327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9683" y="427532"/>
            <a:ext cx="1969334" cy="1705403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0197" y="262824"/>
            <a:ext cx="2428847" cy="2103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105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29720</TotalTime>
  <Words>0</Words>
  <Application>Microsoft Office PowerPoint</Application>
  <PresentationFormat>Широкоэкранный</PresentationFormat>
  <Paragraphs>0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88</cp:revision>
  <cp:lastPrinted>2024-06-08T06:17:38Z</cp:lastPrinted>
  <dcterms:created xsi:type="dcterms:W3CDTF">2023-03-09T20:09:26Z</dcterms:created>
  <dcterms:modified xsi:type="dcterms:W3CDTF">2025-03-21T15:21:19Z</dcterms:modified>
</cp:coreProperties>
</file>