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50" d="100"/>
          <a:sy n="50" d="100"/>
        </p:scale>
        <p:origin x="134" y="1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Світлана Цимбала" userId="0af7f7120d341d73" providerId="LiveId" clId="{7A450AB7-FBB0-4439-8E75-B3AF3F8A9857}"/>
    <pc:docChg chg="custSel modSld">
      <pc:chgData name="Світлана Цимбала" userId="0af7f7120d341d73" providerId="LiveId" clId="{7A450AB7-FBB0-4439-8E75-B3AF3F8A9857}" dt="2025-03-15T14:18:59.089" v="29" actId="1076"/>
      <pc:docMkLst>
        <pc:docMk/>
      </pc:docMkLst>
      <pc:sldChg chg="addSp delSp modSp mod">
        <pc:chgData name="Світлана Цимбала" userId="0af7f7120d341d73" providerId="LiveId" clId="{7A450AB7-FBB0-4439-8E75-B3AF3F8A9857}" dt="2025-03-15T14:18:59.089" v="29" actId="1076"/>
        <pc:sldMkLst>
          <pc:docMk/>
          <pc:sldMk cId="929144661" sldId="258"/>
        </pc:sldMkLst>
        <pc:picChg chg="del mod">
          <ac:chgData name="Світлана Цимбала" userId="0af7f7120d341d73" providerId="LiveId" clId="{7A450AB7-FBB0-4439-8E75-B3AF3F8A9857}" dt="2025-03-15T14:18:51.110" v="27" actId="478"/>
          <ac:picMkLst>
            <pc:docMk/>
            <pc:sldMk cId="929144661" sldId="258"/>
            <ac:picMk id="5" creationId="{BDE4A319-45A9-43B1-BD8A-EE7317B05C86}"/>
          </ac:picMkLst>
        </pc:picChg>
        <pc:picChg chg="add mod">
          <ac:chgData name="Світлана Цимбала" userId="0af7f7120d341d73" providerId="LiveId" clId="{7A450AB7-FBB0-4439-8E75-B3AF3F8A9857}" dt="2025-03-15T14:18:59.089" v="29" actId="1076"/>
          <ac:picMkLst>
            <pc:docMk/>
            <pc:sldMk cId="929144661" sldId="258"/>
            <ac:picMk id="6" creationId="{61CC03EF-CD4C-4DF6-BC68-D91DF0BFFA30}"/>
          </ac:picMkLst>
        </pc:picChg>
      </pc:sldChg>
      <pc:sldChg chg="addSp delSp modSp mod">
        <pc:chgData name="Світлана Цимбала" userId="0af7f7120d341d73" providerId="LiveId" clId="{7A450AB7-FBB0-4439-8E75-B3AF3F8A9857}" dt="2025-03-15T13:21:14.292" v="25" actId="1076"/>
        <pc:sldMkLst>
          <pc:docMk/>
          <pc:sldMk cId="2576134292" sldId="259"/>
        </pc:sldMkLst>
        <pc:picChg chg="del mod">
          <ac:chgData name="Світлана Цимбала" userId="0af7f7120d341d73" providerId="LiveId" clId="{7A450AB7-FBB0-4439-8E75-B3AF3F8A9857}" dt="2025-03-15T13:21:09.315" v="23" actId="478"/>
          <ac:picMkLst>
            <pc:docMk/>
            <pc:sldMk cId="2576134292" sldId="259"/>
            <ac:picMk id="5" creationId="{A68CE1EE-441F-46E7-BE60-9E71AFA05FEE}"/>
          </ac:picMkLst>
        </pc:picChg>
        <pc:picChg chg="add mod">
          <ac:chgData name="Світлана Цимбала" userId="0af7f7120d341d73" providerId="LiveId" clId="{7A450AB7-FBB0-4439-8E75-B3AF3F8A9857}" dt="2025-03-15T13:21:14.292" v="25" actId="1076"/>
          <ac:picMkLst>
            <pc:docMk/>
            <pc:sldMk cId="2576134292" sldId="259"/>
            <ac:picMk id="6" creationId="{391BAE21-6AD1-49EA-87E4-9925E81DE1AD}"/>
          </ac:picMkLst>
        </pc:picChg>
      </pc:sldChg>
      <pc:sldChg chg="addSp delSp modSp mod">
        <pc:chgData name="Світлана Цимбала" userId="0af7f7120d341d73" providerId="LiveId" clId="{7A450AB7-FBB0-4439-8E75-B3AF3F8A9857}" dt="2025-03-15T13:05:46.022" v="21" actId="1076"/>
        <pc:sldMkLst>
          <pc:docMk/>
          <pc:sldMk cId="991802005" sldId="260"/>
        </pc:sldMkLst>
        <pc:picChg chg="del mod">
          <ac:chgData name="Світлана Цимбала" userId="0af7f7120d341d73" providerId="LiveId" clId="{7A450AB7-FBB0-4439-8E75-B3AF3F8A9857}" dt="2025-03-15T13:05:41.444" v="19" actId="478"/>
          <ac:picMkLst>
            <pc:docMk/>
            <pc:sldMk cId="991802005" sldId="260"/>
            <ac:picMk id="5" creationId="{A68CBF10-A15B-45C5-B939-41428E73AD3A}"/>
          </ac:picMkLst>
        </pc:picChg>
        <pc:picChg chg="add mod">
          <ac:chgData name="Світлана Цимбала" userId="0af7f7120d341d73" providerId="LiveId" clId="{7A450AB7-FBB0-4439-8E75-B3AF3F8A9857}" dt="2025-03-15T13:05:46.022" v="21" actId="1076"/>
          <ac:picMkLst>
            <pc:docMk/>
            <pc:sldMk cId="991802005" sldId="260"/>
            <ac:picMk id="6" creationId="{73F06ABF-228D-45A4-BA41-733894791374}"/>
          </ac:picMkLst>
        </pc:picChg>
      </pc:sldChg>
      <pc:sldChg chg="addSp delSp modSp mod">
        <pc:chgData name="Світлана Цимбала" userId="0af7f7120d341d73" providerId="LiveId" clId="{7A450AB7-FBB0-4439-8E75-B3AF3F8A9857}" dt="2025-03-15T12:17:40.604" v="17" actId="1076"/>
        <pc:sldMkLst>
          <pc:docMk/>
          <pc:sldMk cId="3686156951" sldId="261"/>
        </pc:sldMkLst>
        <pc:picChg chg="del mod">
          <ac:chgData name="Світлана Цимбала" userId="0af7f7120d341d73" providerId="LiveId" clId="{7A450AB7-FBB0-4439-8E75-B3AF3F8A9857}" dt="2025-03-15T12:17:23.804" v="13" actId="478"/>
          <ac:picMkLst>
            <pc:docMk/>
            <pc:sldMk cId="3686156951" sldId="261"/>
            <ac:picMk id="5" creationId="{62E43DCD-56D9-41A0-9B2A-DDA5D39D3489}"/>
          </ac:picMkLst>
        </pc:picChg>
        <pc:picChg chg="add mod">
          <ac:chgData name="Світлана Цимбала" userId="0af7f7120d341d73" providerId="LiveId" clId="{7A450AB7-FBB0-4439-8E75-B3AF3F8A9857}" dt="2025-03-15T12:17:32.818" v="15" actId="1076"/>
          <ac:picMkLst>
            <pc:docMk/>
            <pc:sldMk cId="3686156951" sldId="261"/>
            <ac:picMk id="6" creationId="{DEF770C9-A7C0-40B7-B999-ABCED3C474DB}"/>
          </ac:picMkLst>
        </pc:picChg>
        <pc:picChg chg="mod">
          <ac:chgData name="Світлана Цимбала" userId="0af7f7120d341d73" providerId="LiveId" clId="{7A450AB7-FBB0-4439-8E75-B3AF3F8A9857}" dt="2025-03-15T12:17:40.604" v="17" actId="1076"/>
          <ac:picMkLst>
            <pc:docMk/>
            <pc:sldMk cId="3686156951" sldId="261"/>
            <ac:picMk id="7" creationId="{076B088C-0FE3-49D0-BD68-C9B0D73BCB2F}"/>
          </ac:picMkLst>
        </pc:picChg>
      </pc:sldChg>
      <pc:sldChg chg="modSp mod">
        <pc:chgData name="Світлана Цимбала" userId="0af7f7120d341d73" providerId="LiveId" clId="{7A450AB7-FBB0-4439-8E75-B3AF3F8A9857}" dt="2025-03-15T10:30:24.496" v="11" actId="1076"/>
        <pc:sldMkLst>
          <pc:docMk/>
          <pc:sldMk cId="894735897" sldId="262"/>
        </pc:sldMkLst>
        <pc:picChg chg="mod">
          <ac:chgData name="Світлана Цимбала" userId="0af7f7120d341d73" providerId="LiveId" clId="{7A450AB7-FBB0-4439-8E75-B3AF3F8A9857}" dt="2025-03-15T10:30:24.496" v="11" actId="1076"/>
          <ac:picMkLst>
            <pc:docMk/>
            <pc:sldMk cId="894735897" sldId="262"/>
            <ac:picMk id="5" creationId="{D19B7EF9-B393-4618-9756-23F70939DD4B}"/>
          </ac:picMkLst>
        </pc:picChg>
      </pc:sldChg>
      <pc:sldChg chg="addSp modSp mod">
        <pc:chgData name="Світлана Цимбала" userId="0af7f7120d341d73" providerId="LiveId" clId="{7A450AB7-FBB0-4439-8E75-B3AF3F8A9857}" dt="2025-03-15T09:55:36.501" v="10" actId="14100"/>
        <pc:sldMkLst>
          <pc:docMk/>
          <pc:sldMk cId="855442291" sldId="263"/>
        </pc:sldMkLst>
        <pc:picChg chg="add mod">
          <ac:chgData name="Світлана Цимбала" userId="0af7f7120d341d73" providerId="LiveId" clId="{7A450AB7-FBB0-4439-8E75-B3AF3F8A9857}" dt="2025-03-15T09:55:13.290" v="4" actId="1076"/>
          <ac:picMkLst>
            <pc:docMk/>
            <pc:sldMk cId="855442291" sldId="263"/>
            <ac:picMk id="5" creationId="{52E6A171-134B-4642-932B-D02A10EE659F}"/>
          </ac:picMkLst>
        </pc:picChg>
        <pc:picChg chg="add mod">
          <ac:chgData name="Світлана Цимбала" userId="0af7f7120d341d73" providerId="LiveId" clId="{7A450AB7-FBB0-4439-8E75-B3AF3F8A9857}" dt="2025-03-15T09:55:36.501" v="10" actId="14100"/>
          <ac:picMkLst>
            <pc:docMk/>
            <pc:sldMk cId="855442291" sldId="263"/>
            <ac:picMk id="7" creationId="{53A0074D-2964-4C98-B1BE-142C983A924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CCBC2D-CCA6-4871-BA97-7E5E9F18C6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8CF354C-214D-4F82-9296-64F84CAE5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5F9286E-C4DB-4419-9BA1-6AC7CA88C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90379-3CF2-4B14-8D56-B8306D7D2DD2}" type="datetimeFigureOut">
              <a:rPr lang="ru-RU" smtClean="0"/>
              <a:t>15.03.2025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0387A2A-DA4D-4493-BD49-174025583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A9D7D81-4981-4565-94A1-EA5305922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2C414-928A-4514-8AFB-DD7933F696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692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41D4F7-0503-4AFD-A05D-1D2FDF911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B55D8A1-77B1-49AA-B1EA-CDEC210B1F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0D8F781-B824-411B-8E7F-7515CB8ED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90379-3CF2-4B14-8D56-B8306D7D2DD2}" type="datetimeFigureOut">
              <a:rPr lang="ru-RU" smtClean="0"/>
              <a:t>15.03.2025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C2955A8-A372-4C8F-AB1D-B4A0BCAD81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FB050B3-CC27-4FFA-A8F1-2834C2B43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2C414-928A-4514-8AFB-DD7933F696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258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A163BBC-71B2-433B-BB87-59DC091CBD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B413E61-0DB1-4863-AD18-D2B03A7A1D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5FFF296-A3B7-4EB2-99BF-0207507EB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90379-3CF2-4B14-8D56-B8306D7D2DD2}" type="datetimeFigureOut">
              <a:rPr lang="ru-RU" smtClean="0"/>
              <a:t>15.03.2025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ED76D2D-D7C3-46AD-BCF2-A82452218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0DF92EB-6C7D-4EA7-BC69-E2567216D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2C414-928A-4514-8AFB-DD7933F696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944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AF0FD6-1388-49EC-BBA3-457FA6078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5E0932A-1173-4A6B-94EE-E203768E67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3153A16-5E96-4F40-B718-B77EACCB3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90379-3CF2-4B14-8D56-B8306D7D2DD2}" type="datetimeFigureOut">
              <a:rPr lang="ru-RU" smtClean="0"/>
              <a:t>15.03.2025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260D7AC-D2BD-4F5A-930D-2609DE441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48FBBA-47DA-4E94-AC38-6D54DE967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2C414-928A-4514-8AFB-DD7933F696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991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881E11-2E89-4E1F-9C9F-24E3BAA5B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6ECBFB0-9F3A-4750-A170-1F7BD55B6D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9E2F82-8D66-4B5F-8BF9-49629EFC3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90379-3CF2-4B14-8D56-B8306D7D2DD2}" type="datetimeFigureOut">
              <a:rPr lang="ru-RU" smtClean="0"/>
              <a:t>15.03.2025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9C00309-F888-4CB7-8D6D-FBBF05348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E2575EC-E1B4-4742-B3C1-CD7809277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2C414-928A-4514-8AFB-DD7933F696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113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855311-EE17-4267-9B5F-8274A5D49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EC9CAEC-6982-4987-B907-AA0E37CB52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B30B967-0521-41C7-AF3F-9E83FD1E18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BF64A06-4E30-49AE-9B68-03DB0872E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90379-3CF2-4B14-8D56-B8306D7D2DD2}" type="datetimeFigureOut">
              <a:rPr lang="ru-RU" smtClean="0"/>
              <a:t>15.03.2025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20F9D45-29B9-4048-8F07-257BCA636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DFDBD48-20C9-4318-BA26-2C16E3916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2C414-928A-4514-8AFB-DD7933F696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456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D2E5BB-58C4-4795-80F8-3BAEFE70C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6306D83-9BEB-4865-9A5A-FA52D55854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10AB67C-54D3-4BD5-87BC-058886C1EC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055EB41-9B16-453E-8A57-4CB4A8E238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2B0C550-8DDF-49C8-B2DD-D9BF00C9B3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47F4BDF-C46A-4C7E-A20A-64D462D43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90379-3CF2-4B14-8D56-B8306D7D2DD2}" type="datetimeFigureOut">
              <a:rPr lang="ru-RU" smtClean="0"/>
              <a:t>15.03.2025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4F56D22-48BA-4780-B576-148EB00DA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6FB797E-6F1B-48B1-B188-B4BE7C6EE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2C414-928A-4514-8AFB-DD7933F696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667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0E42C6-464F-486B-A2C8-E4F723482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136F939-DBEF-4C3E-8433-E8E63F14F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90379-3CF2-4B14-8D56-B8306D7D2DD2}" type="datetimeFigureOut">
              <a:rPr lang="ru-RU" smtClean="0"/>
              <a:t>15.03.2025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FF64305-45C6-410B-9A2E-C65CF59BB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DBD1B3A-03ED-4187-BBBE-8577DC266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2C414-928A-4514-8AFB-DD7933F696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408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A6D2E64-9710-4B9E-9D73-A12AB1355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90379-3CF2-4B14-8D56-B8306D7D2DD2}" type="datetimeFigureOut">
              <a:rPr lang="ru-RU" smtClean="0"/>
              <a:t>15.03.2025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CA920AA-CC52-44FF-92AB-F3D85BE54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996BE5C-C2D5-4B8B-A9B7-CBC0C90FE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2C414-928A-4514-8AFB-DD7933F696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682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110BD4-921F-4459-A51C-828AD6AD6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55470A5-369C-40BA-B935-6E16761D03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CB1DDBE-3357-4FDD-822C-24D491AAA8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E657025-89E1-4649-915B-D4E5064911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90379-3CF2-4B14-8D56-B8306D7D2DD2}" type="datetimeFigureOut">
              <a:rPr lang="ru-RU" smtClean="0"/>
              <a:t>15.03.2025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D7EAD14-75D2-4169-AD67-D01642100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1F43A98-EEEC-4F27-9DFD-001E86D26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2C414-928A-4514-8AFB-DD7933F696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77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FF5CAF-FE34-479E-A009-895076967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B3F90B2-00A0-4C6D-8703-7B0D89374C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C06B868-FE1B-4FAF-834C-F6E51B75C3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180F1D0-A548-4AD2-8590-0C8E5F55A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90379-3CF2-4B14-8D56-B8306D7D2DD2}" type="datetimeFigureOut">
              <a:rPr lang="ru-RU" smtClean="0"/>
              <a:t>15.03.2025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EEB7F28-2357-487A-A602-92E39B92E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FF18DEA-8A5A-43BB-80D3-6D88D37BA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2C414-928A-4514-8AFB-DD7933F696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40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467841-9566-484C-8586-A0E0FBC73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C825B8B-A528-4351-AC33-96DF42F9A1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F4BB09E-C819-493B-AE66-3FAC7AB924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90379-3CF2-4B14-8D56-B8306D7D2DD2}" type="datetimeFigureOut">
              <a:rPr lang="ru-RU" smtClean="0"/>
              <a:t>15.03.2025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945D563-CFDF-442D-8D1A-F348B6A21E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E91F83-09BE-427D-B215-6C424C0BA4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2C414-928A-4514-8AFB-DD7933F696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49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77D75F-F318-48A5-B0B2-8D57144589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43BD07D-6FE3-443D-BB77-0DA4A846CA1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C5AFFB2-7593-48A1-AFB0-A17B764650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8965"/>
            <a:ext cx="12192000" cy="632011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54FDB02-D780-475F-9D17-E8851FA700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304354"/>
            <a:ext cx="1918447" cy="533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603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6EC2F3-F631-4263-8796-970E53511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AF28E2C-DD8B-4CE2-8761-987DAB4DE8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87E57CD-7960-4AE2-9650-55D3EA13E4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965"/>
            <a:ext cx="12192000" cy="630489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8496E0F-32A8-499C-8986-DEA3F12EF7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48315"/>
            <a:ext cx="2010056" cy="609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771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A75092-A559-4D6C-AE7F-BF5BBD4C3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619AFA4-6300-4902-95D9-277B5A59A1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6B823BF-4C8C-493F-9610-DC9AABB916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48315"/>
            <a:ext cx="1952898" cy="60968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1CC03EF-CD4C-4DF6-BC68-D91DF0BFFA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361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1446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41C20D-E9A3-4160-823C-9F72D39DF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ED55A9D-33B6-4315-B359-0E82529ADD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34FDFC3-5F2D-4F1D-9424-CAFA808414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91157"/>
            <a:ext cx="1895740" cy="66684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91BAE21-6AD1-49EA-87E4-9925E81DE1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36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134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8DCED4-C7FF-4474-88CA-4F3E136E9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DF1B3DE-D07A-4B7D-8835-A5BB7BB65B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8ECD5DB-1D25-4B21-85AF-FDA7FF8DC2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57841"/>
            <a:ext cx="1952898" cy="60015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3F06ABF-228D-45A4-BA41-7338947913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365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802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B4C45D-CB6B-485F-9360-AC266FC8F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6A7446-70A9-49C9-8445-73D3467BC9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76B088C-0FE3-49D0-BD68-C9B0D73BCB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53212"/>
            <a:ext cx="1981477" cy="69542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EF770C9-A7C0-40B7-B999-ABCED3C474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366"/>
            <a:ext cx="12192000" cy="6365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1569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78157A-3116-4C68-9E4F-7838F08C5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F88B70-23B7-41DB-9E93-60B92C181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19B7EF9-B393-4618-9756-23F70939DD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4931"/>
            <a:ext cx="12192000" cy="638493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7E7E7AC-BD63-44CA-AB6B-C9A58DAE7B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10210"/>
            <a:ext cx="1900518" cy="647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7358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6D85F7-69CB-45C9-AA38-D66CBB5A3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B0EFEF-3D32-445D-BA34-F30C80B2E3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2E6A171-134B-4642-932B-D02A10EE65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8853"/>
            <a:ext cx="12192000" cy="63799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3A0074D-2964-4C98-B1BE-142C983A92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81631"/>
            <a:ext cx="1979629" cy="676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4422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0</Words>
  <Application>Microsoft Office PowerPoint</Application>
  <PresentationFormat>Широкоэкранный</PresentationFormat>
  <Paragraphs>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Світлана Цимбала</dc:creator>
  <cp:lastModifiedBy>Світлана Цимбала</cp:lastModifiedBy>
  <cp:revision>7</cp:revision>
  <dcterms:created xsi:type="dcterms:W3CDTF">2025-03-15T09:00:08Z</dcterms:created>
  <dcterms:modified xsi:type="dcterms:W3CDTF">2025-03-15T14:19:03Z</dcterms:modified>
</cp:coreProperties>
</file>