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</p:sldIdLst>
  <p:sldSz cy="24384000" cx="13716000"/>
  <p:notesSz cx="6858000" cy="9144000"/>
  <p:embeddedFontLst>
    <p:embeddedFont>
      <p:font typeface="Helvetica Neue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3" roundtripDataSignature="AMtx7mg07mAckTOzDOyBq83vD26x0NIu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D90091D-1B45-488E-8E3D-EF366BA3A15C}">
  <a:tblStyle styleId="{BD90091D-1B45-488E-8E3D-EF366BA3A15C}" styleName="Table_0"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 b="off" i="off"/>
      <a:tcStyle>
        <a:fill>
          <a:solidFill>
            <a:srgbClr val="E3E5E8"/>
          </a:solidFill>
        </a:fill>
      </a:tcStyle>
    </a:band2H>
    <a:band1V>
      <a:tcTxStyle/>
    </a:band1V>
    <a:band2V>
      <a:tcTxStyle/>
    </a:band2V>
    <a:lastCol>
      <a:tcTxStyle/>
    </a:lastCol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  <a:tblStyle styleId="{5ECF06D7-A675-4552-97DB-4982F95DA85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italic.fntdata"/><Relationship Id="rId10" Type="http://schemas.openxmlformats.org/officeDocument/2006/relationships/font" Target="fonts/HelveticaNeue-bold.fntdata"/><Relationship Id="rId13" Type="http://customschemas.google.com/relationships/presentationmetadata" Target="metadata"/><Relationship Id="rId12" Type="http://schemas.openxmlformats.org/officeDocument/2006/relationships/font" Target="fonts/HelveticaNeue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61075ed727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61075ed727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/>
          <p:nvPr>
            <p:ph idx="1" type="body"/>
          </p:nvPr>
        </p:nvSpPr>
        <p:spPr>
          <a:xfrm>
            <a:off x="675754" y="15005547"/>
            <a:ext cx="12358689" cy="358302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25700" spcFirstLastPara="1" rIns="25700" wrap="square" tIns="2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60"/>
              <a:buFont typeface="Helvetica Neue"/>
              <a:buNone/>
              <a:defRPr sz="256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1" name="Google Shape;11;p4"/>
          <p:cNvSpPr txBox="1"/>
          <p:nvPr>
            <p:ph type="title"/>
          </p:nvPr>
        </p:nvSpPr>
        <p:spPr>
          <a:xfrm>
            <a:off x="678654" y="9782807"/>
            <a:ext cx="12358690" cy="2614613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2" name="Google Shape;12;p4"/>
          <p:cNvSpPr txBox="1"/>
          <p:nvPr>
            <p:ph idx="2" type="body"/>
          </p:nvPr>
        </p:nvSpPr>
        <p:spPr>
          <a:xfrm>
            <a:off x="675755" y="12397419"/>
            <a:ext cx="12358688" cy="1071564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3" name="Google Shape;13;p4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>
  <p:cSld name="Только заголовок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/>
          <p:nvPr>
            <p:ph type="title"/>
          </p:nvPr>
        </p:nvSpPr>
        <p:spPr>
          <a:xfrm>
            <a:off x="678656" y="8941593"/>
            <a:ext cx="12358688" cy="807160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Helvetica Neue"/>
              <a:buNone/>
              <a:defRPr sz="150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" type="body"/>
          </p:nvPr>
        </p:nvSpPr>
        <p:spPr>
          <a:xfrm>
            <a:off x="678656" y="9669166"/>
            <a:ext cx="12358688" cy="525814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25700" spcFirstLastPara="1" rIns="25700" wrap="square" tIns="2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40"/>
              <a:buFont typeface="Helvetica Neue"/>
              <a:buNone/>
              <a:defRPr sz="384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овестка дня">
  <p:cSld name="Повестка дня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title"/>
          </p:nvPr>
        </p:nvSpPr>
        <p:spPr>
          <a:xfrm>
            <a:off x="678656" y="8941593"/>
            <a:ext cx="12358688" cy="807245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Helvetica Neue"/>
              <a:buNone/>
              <a:defRPr sz="150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body"/>
          </p:nvPr>
        </p:nvSpPr>
        <p:spPr>
          <a:xfrm>
            <a:off x="678656" y="9669166"/>
            <a:ext cx="12358688" cy="525814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25700" spcFirstLastPara="1" rIns="25700" wrap="square" tIns="2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40"/>
              <a:buFont typeface="Helvetica Neue"/>
              <a:buNone/>
              <a:defRPr sz="384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2" type="body"/>
          </p:nvPr>
        </p:nvSpPr>
        <p:spPr>
          <a:xfrm>
            <a:off x="678656" y="10724158"/>
            <a:ext cx="12358688" cy="4644007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0"/>
            </a:lvl1pPr>
            <a:lvl2pPr indent="-228600" lvl="1" marL="9144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0"/>
            </a:lvl2pPr>
            <a:lvl3pPr indent="-228600" lvl="2" marL="13716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0"/>
            </a:lvl3pPr>
            <a:lvl4pPr indent="-228600" lvl="3" marL="18288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0"/>
            </a:lvl4pPr>
            <a:lvl5pPr indent="-228600" lvl="4" marL="22860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Информационное сообщение">
  <p:cSld name="Информационное сообщение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idx="1" type="body"/>
          </p:nvPr>
        </p:nvSpPr>
        <p:spPr>
          <a:xfrm>
            <a:off x="678656" y="11102349"/>
            <a:ext cx="12358688" cy="2179302"/>
          </a:xfrm>
          <a:prstGeom prst="rect">
            <a:avLst/>
          </a:prstGeom>
          <a:noFill/>
          <a:ln>
            <a:noFill/>
          </a:ln>
        </p:spPr>
        <p:txBody>
          <a:bodyPr anchorCtr="0" anchor="ctr" bIns="28575" lIns="28575" spcFirstLastPara="1" rIns="28575" wrap="square" tIns="28575">
            <a:normAutofit/>
          </a:bodyPr>
          <a:lstStyle>
            <a:lvl1pPr indent="-228600" lvl="0" marL="4572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0" sz="20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0" sz="20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0" sz="20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0" sz="20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0" sz="20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ажный факт">
  <p:cSld name="Важный факт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 txBox="1"/>
          <p:nvPr>
            <p:ph idx="1" type="body"/>
          </p:nvPr>
        </p:nvSpPr>
        <p:spPr>
          <a:xfrm>
            <a:off x="678656" y="8939584"/>
            <a:ext cx="12358688" cy="4073391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normAutofit/>
          </a:bodyPr>
          <a:lstStyle>
            <a:lvl1pPr indent="-228600" lvl="0" marL="4572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00"/>
              <a:buFont typeface="Helvetica Neue"/>
              <a:buNone/>
              <a:defRPr sz="44400"/>
            </a:lvl1pPr>
            <a:lvl2pPr indent="-228600" lvl="1" marL="9144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00"/>
              <a:buFont typeface="Helvetica Neue"/>
              <a:buNone/>
              <a:defRPr sz="44400"/>
            </a:lvl2pPr>
            <a:lvl3pPr indent="-228600" lvl="2" marL="1371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00"/>
              <a:buFont typeface="Helvetica Neue"/>
              <a:buNone/>
              <a:defRPr sz="44400"/>
            </a:lvl3pPr>
            <a:lvl4pPr indent="-228600" lvl="3" marL="18288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00"/>
              <a:buFont typeface="Helvetica Neue"/>
              <a:buNone/>
              <a:defRPr sz="44400"/>
            </a:lvl4pPr>
            <a:lvl5pPr indent="-228600" lvl="4" marL="22860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00"/>
              <a:buFont typeface="Helvetica Neue"/>
              <a:buNone/>
              <a:defRPr sz="444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2" type="body"/>
          </p:nvPr>
        </p:nvSpPr>
        <p:spPr>
          <a:xfrm>
            <a:off x="678656" y="12981851"/>
            <a:ext cx="12358688" cy="525814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25700" spcFirstLastPara="1" rIns="25700" wrap="square" tIns="2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40"/>
              <a:buFont typeface="Helvetica Neue"/>
              <a:buNone/>
              <a:defRPr sz="384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Цитата">
  <p:cSld name="Цитата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1366889" y="14339317"/>
            <a:ext cx="11362529" cy="358301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25700" spcFirstLastPara="1" rIns="25700" wrap="square" tIns="2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60"/>
              <a:buFont typeface="Helvetica Neue"/>
              <a:buNone/>
              <a:defRPr sz="256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2" type="body"/>
          </p:nvPr>
        </p:nvSpPr>
        <p:spPr>
          <a:xfrm>
            <a:off x="986581" y="11113046"/>
            <a:ext cx="11742838" cy="2157908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Helvetica Neue"/>
              <a:buNone/>
              <a:defRPr b="0" sz="150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Helvetica Neue"/>
              <a:buNone/>
              <a:defRPr b="0" sz="15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Helvetica Neue"/>
              <a:buNone/>
              <a:defRPr b="0" sz="150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Helvetica Neue"/>
              <a:buNone/>
              <a:defRPr b="0" sz="150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Helvetica Neue"/>
              <a:buNone/>
              <a:defRPr b="0" sz="150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Фото (3 шт.)">
  <p:cSld name="Фото (3 шт.)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/>
          <p:nvPr>
            <p:ph idx="2" type="pic"/>
          </p:nvPr>
        </p:nvSpPr>
        <p:spPr>
          <a:xfrm>
            <a:off x="8865393" y="8905875"/>
            <a:ext cx="4184494" cy="3346694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18"/>
          <p:cNvSpPr/>
          <p:nvPr>
            <p:ph idx="3" type="pic"/>
          </p:nvPr>
        </p:nvSpPr>
        <p:spPr>
          <a:xfrm>
            <a:off x="7593806" y="10572154"/>
            <a:ext cx="5872163" cy="6834477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18"/>
          <p:cNvSpPr/>
          <p:nvPr>
            <p:ph idx="4" type="pic"/>
          </p:nvPr>
        </p:nvSpPr>
        <p:spPr>
          <a:xfrm>
            <a:off x="-78582" y="8612981"/>
            <a:ext cx="9344026" cy="7008019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18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Фото">
  <p:cSld name="Фото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9"/>
          <p:cNvSpPr/>
          <p:nvPr>
            <p:ph idx="2" type="pic"/>
          </p:nvPr>
        </p:nvSpPr>
        <p:spPr>
          <a:xfrm>
            <a:off x="-750094" y="5226843"/>
            <a:ext cx="15216188" cy="12172951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19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  <a:defRPr>
                <a:solidFill>
                  <a:srgbClr val="FFFFFF"/>
                </a:solidFill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  <a:defRPr>
                <a:solidFill>
                  <a:srgbClr val="FFFFFF"/>
                </a:solidFill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  <a:defRPr>
                <a:solidFill>
                  <a:srgbClr val="FFFFFF"/>
                </a:solidFill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  <a:defRPr>
                <a:solidFill>
                  <a:srgbClr val="FFFFFF"/>
                </a:solidFill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  <a:defRPr>
                <a:solidFill>
                  <a:srgbClr val="FFFFFF"/>
                </a:solidFill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  <a:defRPr>
                <a:solidFill>
                  <a:srgbClr val="FFFFFF"/>
                </a:solidFill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  <a:defRPr>
                <a:solidFill>
                  <a:srgbClr val="FFFFFF"/>
                </a:solidFill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  <a:defRPr>
                <a:solidFill>
                  <a:srgbClr val="FFFFFF"/>
                </a:solidFill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>
  <p:cSld name="Пустой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0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ункты" type="tx">
  <p:cSld name="TITLE_AND_BODY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5"/>
          <p:cNvSpPr txBox="1"/>
          <p:nvPr>
            <p:ph type="title"/>
          </p:nvPr>
        </p:nvSpPr>
        <p:spPr>
          <a:xfrm>
            <a:off x="678656" y="8941593"/>
            <a:ext cx="12358688" cy="806155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Helvetica Neue"/>
              <a:buNone/>
              <a:defRPr sz="150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6" name="Google Shape;16;p5"/>
          <p:cNvSpPr txBox="1"/>
          <p:nvPr>
            <p:ph idx="1" type="body"/>
          </p:nvPr>
        </p:nvSpPr>
        <p:spPr>
          <a:xfrm>
            <a:off x="678656" y="9669166"/>
            <a:ext cx="12358688" cy="525814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25700" spcFirstLastPara="1" rIns="25700" wrap="square" tIns="2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40"/>
              <a:buFont typeface="Helvetica Neue"/>
              <a:buNone/>
              <a:defRPr sz="384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" name="Google Shape;17;p5"/>
          <p:cNvSpPr txBox="1"/>
          <p:nvPr>
            <p:ph idx="2" type="body"/>
          </p:nvPr>
        </p:nvSpPr>
        <p:spPr>
          <a:xfrm>
            <a:off x="678656" y="10724158"/>
            <a:ext cx="12358688" cy="4644007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indent="-884682" lvl="0" marL="4572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1pPr>
            <a:lvl2pPr indent="-884682" lvl="1" marL="9144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2pPr>
            <a:lvl3pPr indent="-884682" lvl="2" marL="13716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3pPr>
            <a:lvl4pPr indent="-884682" lvl="3" marL="18288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4pPr>
            <a:lvl5pPr indent="-884682" lvl="4" marL="22860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8" name="Google Shape;18;p5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 фото">
  <p:cSld name="Заголовок и фото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/>
          <p:nvPr>
            <p:ph idx="2" type="pic"/>
          </p:nvPr>
        </p:nvSpPr>
        <p:spPr>
          <a:xfrm>
            <a:off x="-650082" y="7605712"/>
            <a:ext cx="15044739" cy="9010650"/>
          </a:xfrm>
          <a:prstGeom prst="rect">
            <a:avLst/>
          </a:prstGeom>
          <a:noFill/>
          <a:ln>
            <a:noFill/>
          </a:ln>
        </p:spPr>
      </p:sp>
      <p:sp>
        <p:nvSpPr>
          <p:cNvPr id="21" name="Google Shape;21;p6"/>
          <p:cNvSpPr txBox="1"/>
          <p:nvPr>
            <p:ph type="title"/>
          </p:nvPr>
        </p:nvSpPr>
        <p:spPr>
          <a:xfrm>
            <a:off x="678656" y="12342018"/>
            <a:ext cx="12358688" cy="2614614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2" name="Google Shape;22;p6"/>
          <p:cNvSpPr txBox="1"/>
          <p:nvPr>
            <p:ph idx="1" type="body"/>
          </p:nvPr>
        </p:nvSpPr>
        <p:spPr>
          <a:xfrm>
            <a:off x="679325" y="8956577"/>
            <a:ext cx="12357350" cy="358301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25700" spcFirstLastPara="1" rIns="25700" wrap="square" tIns="2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60"/>
              <a:buFont typeface="Helvetica Neue"/>
              <a:buNone/>
              <a:defRPr sz="256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3" name="Google Shape;23;p6"/>
          <p:cNvSpPr txBox="1"/>
          <p:nvPr>
            <p:ph idx="3" type="body"/>
          </p:nvPr>
        </p:nvSpPr>
        <p:spPr>
          <a:xfrm>
            <a:off x="678656" y="14864949"/>
            <a:ext cx="12358688" cy="628286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4" name="Google Shape;24;p6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 фото (вариант)">
  <p:cSld name="Заголовок и фото (вариант)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/>
          <p:nvPr>
            <p:ph idx="2" type="pic"/>
          </p:nvPr>
        </p:nvSpPr>
        <p:spPr>
          <a:xfrm>
            <a:off x="6172200" y="8220075"/>
            <a:ext cx="6831471" cy="7950994"/>
          </a:xfrm>
          <a:prstGeom prst="rect">
            <a:avLst/>
          </a:prstGeom>
          <a:noFill/>
          <a:ln>
            <a:noFill/>
          </a:ln>
        </p:spPr>
      </p:sp>
      <p:sp>
        <p:nvSpPr>
          <p:cNvPr id="27" name="Google Shape;27;p7"/>
          <p:cNvSpPr txBox="1"/>
          <p:nvPr>
            <p:ph type="title"/>
          </p:nvPr>
        </p:nvSpPr>
        <p:spPr>
          <a:xfrm>
            <a:off x="678656" y="9048750"/>
            <a:ext cx="5500688" cy="3308779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Helvetica Neue"/>
              <a:buNone/>
              <a:defRPr sz="150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8" name="Google Shape;28;p7"/>
          <p:cNvSpPr txBox="1"/>
          <p:nvPr>
            <p:ph idx="1" type="body"/>
          </p:nvPr>
        </p:nvSpPr>
        <p:spPr>
          <a:xfrm>
            <a:off x="678656" y="12305949"/>
            <a:ext cx="5500688" cy="3029301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9" name="Google Shape;29;p7"/>
          <p:cNvSpPr txBox="1"/>
          <p:nvPr>
            <p:ph idx="12" type="sldNum"/>
          </p:nvPr>
        </p:nvSpPr>
        <p:spPr>
          <a:xfrm>
            <a:off x="6593601" y="15377160"/>
            <a:ext cx="521768" cy="528371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нкты">
  <p:cSld name="Пункты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/>
          <p:nvPr>
            <p:ph idx="1" type="body"/>
          </p:nvPr>
        </p:nvSpPr>
        <p:spPr>
          <a:xfrm>
            <a:off x="678656" y="10724158"/>
            <a:ext cx="12358688" cy="4644007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indent="-884682" lvl="0" marL="4572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1pPr>
            <a:lvl2pPr indent="-884682" lvl="1" marL="9144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2pPr>
            <a:lvl3pPr indent="-884682" lvl="2" marL="13716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3pPr>
            <a:lvl4pPr indent="-884682" lvl="3" marL="18288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4pPr>
            <a:lvl5pPr indent="-884682" lvl="4" marL="22860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2" name="Google Shape;32;p8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пункты и фото">
  <p:cSld name="Заголовок, пункты и фото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/>
          <p:nvPr>
            <p:ph idx="1" type="body"/>
          </p:nvPr>
        </p:nvSpPr>
        <p:spPr>
          <a:xfrm>
            <a:off x="678656" y="9669166"/>
            <a:ext cx="5500688" cy="525814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25700" spcFirstLastPara="1" rIns="25700" wrap="square" tIns="2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40"/>
              <a:buFont typeface="Helvetica Neue"/>
              <a:buNone/>
              <a:defRPr sz="384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2" type="body"/>
          </p:nvPr>
        </p:nvSpPr>
        <p:spPr>
          <a:xfrm>
            <a:off x="678656" y="10724158"/>
            <a:ext cx="5500688" cy="4644355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indent="-884682" lvl="0" marL="4572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1pPr>
            <a:lvl2pPr indent="-884682" lvl="1" marL="9144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2pPr>
            <a:lvl3pPr indent="-884682" lvl="2" marL="13716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3pPr>
            <a:lvl4pPr indent="-884682" lvl="3" marL="18288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4pPr>
            <a:lvl5pPr indent="-884682" lvl="4" marL="22860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6" name="Google Shape;36;p9"/>
          <p:cNvSpPr/>
          <p:nvPr>
            <p:ph idx="3" type="pic"/>
          </p:nvPr>
        </p:nvSpPr>
        <p:spPr>
          <a:xfrm>
            <a:off x="6858000" y="8105288"/>
            <a:ext cx="6140742" cy="8187656"/>
          </a:xfrm>
          <a:prstGeom prst="rect">
            <a:avLst/>
          </a:prstGeom>
          <a:noFill/>
          <a:ln>
            <a:noFill/>
          </a:ln>
        </p:spPr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678656" y="8941593"/>
            <a:ext cx="5500688" cy="807245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Helvetica Neue"/>
              <a:buNone/>
              <a:defRPr sz="150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пункты, видео — мелко">
  <p:cSld name="Заголовок, пункты, видео — мелко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0"/>
          <p:cNvSpPr txBox="1"/>
          <p:nvPr>
            <p:ph idx="1" type="body"/>
          </p:nvPr>
        </p:nvSpPr>
        <p:spPr>
          <a:xfrm>
            <a:off x="678656" y="9669166"/>
            <a:ext cx="5500688" cy="525814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25700" spcFirstLastPara="1" rIns="25700" wrap="square" tIns="2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40"/>
              <a:buFont typeface="Helvetica Neue"/>
              <a:buNone/>
              <a:defRPr sz="384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1" name="Google Shape;41;p10"/>
          <p:cNvSpPr txBox="1"/>
          <p:nvPr>
            <p:ph idx="2" type="body"/>
          </p:nvPr>
        </p:nvSpPr>
        <p:spPr>
          <a:xfrm>
            <a:off x="678656" y="10724158"/>
            <a:ext cx="5500688" cy="4644355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indent="-884682" lvl="0" marL="4572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1pPr>
            <a:lvl2pPr indent="-884682" lvl="1" marL="9144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2pPr>
            <a:lvl3pPr indent="-884682" lvl="2" marL="13716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3pPr>
            <a:lvl4pPr indent="-884682" lvl="3" marL="18288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4pPr>
            <a:lvl5pPr indent="-884682" lvl="4" marL="22860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2" name="Google Shape;42;p10"/>
          <p:cNvSpPr txBox="1"/>
          <p:nvPr>
            <p:ph type="title"/>
          </p:nvPr>
        </p:nvSpPr>
        <p:spPr>
          <a:xfrm>
            <a:off x="678656" y="8941593"/>
            <a:ext cx="5500688" cy="807245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Helvetica Neue"/>
              <a:buNone/>
              <a:defRPr sz="150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пункты, видео — крупно">
  <p:cSld name="Заголовок, пункты, видео — крупно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idx="1" type="body"/>
          </p:nvPr>
        </p:nvSpPr>
        <p:spPr>
          <a:xfrm>
            <a:off x="678656" y="9669166"/>
            <a:ext cx="5500688" cy="525814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25700" spcFirstLastPara="1" rIns="25700" wrap="square" tIns="2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40"/>
              <a:buFont typeface="Helvetica Neue"/>
              <a:buNone/>
              <a:defRPr sz="384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6" name="Google Shape;46;p11"/>
          <p:cNvSpPr txBox="1"/>
          <p:nvPr>
            <p:ph idx="2" type="body"/>
          </p:nvPr>
        </p:nvSpPr>
        <p:spPr>
          <a:xfrm>
            <a:off x="678656" y="10724158"/>
            <a:ext cx="5500688" cy="4644355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indent="-884682" lvl="0" marL="4572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1pPr>
            <a:lvl2pPr indent="-884682" lvl="1" marL="9144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2pPr>
            <a:lvl3pPr indent="-884682" lvl="2" marL="13716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3pPr>
            <a:lvl4pPr indent="-884682" lvl="3" marL="18288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4pPr>
            <a:lvl5pPr indent="-884682" lvl="4" marL="2286000" algn="l">
              <a:lnSpc>
                <a:spcPct val="90000"/>
              </a:lnSpc>
              <a:spcBef>
                <a:spcPts val="8000"/>
              </a:spcBef>
              <a:spcAft>
                <a:spcPts val="0"/>
              </a:spcAft>
              <a:buClr>
                <a:srgbClr val="000000"/>
              </a:buClr>
              <a:buSzPts val="10332"/>
              <a:buFont typeface="Helvetica Neue"/>
              <a:buChar char="•"/>
              <a:defRPr b="0" sz="84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type="title"/>
          </p:nvPr>
        </p:nvSpPr>
        <p:spPr>
          <a:xfrm>
            <a:off x="678656" y="8941593"/>
            <a:ext cx="5500688" cy="807245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Helvetica Neue"/>
              <a:buNone/>
              <a:defRPr sz="150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аздел">
  <p:cSld name="Раздел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/>
          <p:nvPr>
            <p:ph type="title"/>
          </p:nvPr>
        </p:nvSpPr>
        <p:spPr>
          <a:xfrm>
            <a:off x="678654" y="10884693"/>
            <a:ext cx="12358690" cy="261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28575" lIns="28575" spcFirstLastPara="1" rIns="28575" wrap="square" tIns="2857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6593601" y="15377160"/>
            <a:ext cx="521768" cy="528371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sz="32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/>
          <p:nvPr>
            <p:ph type="title"/>
          </p:nvPr>
        </p:nvSpPr>
        <p:spPr>
          <a:xfrm>
            <a:off x="678654" y="9782807"/>
            <a:ext cx="12358690" cy="2614613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1" i="0" sz="20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1" i="0" sz="20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1" i="0" sz="20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1" i="0" sz="20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1" i="0" sz="20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1" i="0" sz="20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1" i="0" sz="20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1" i="0" sz="20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Helvetica Neue"/>
              <a:buNone/>
              <a:defRPr b="1" i="0" sz="20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7" name="Google Shape;7;p3"/>
          <p:cNvSpPr txBox="1"/>
          <p:nvPr>
            <p:ph idx="1" type="body"/>
          </p:nvPr>
        </p:nvSpPr>
        <p:spPr>
          <a:xfrm>
            <a:off x="675755" y="12397419"/>
            <a:ext cx="12358688" cy="1071564"/>
          </a:xfrm>
          <a:prstGeom prst="rect">
            <a:avLst/>
          </a:prstGeom>
          <a:noFill/>
          <a:ln>
            <a:noFill/>
          </a:ln>
        </p:spPr>
        <p:txBody>
          <a:bodyPr anchorCtr="0" anchor="t" bIns="28575" lIns="28575" spcFirstLastPara="1" rIns="28575" wrap="square" tIns="285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1" i="0" sz="9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1" i="0" sz="9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1" i="0" sz="9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1" i="0" sz="9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1" i="0" sz="9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1" i="0" sz="9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1" i="0" sz="9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1" i="0" sz="9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Helvetica Neue"/>
              <a:buNone/>
              <a:defRPr b="1" i="0" sz="9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8" name="Google Shape;8;p3"/>
          <p:cNvSpPr txBox="1"/>
          <p:nvPr>
            <p:ph idx="12" type="sldNum"/>
          </p:nvPr>
        </p:nvSpPr>
        <p:spPr>
          <a:xfrm>
            <a:off x="6593601" y="15374778"/>
            <a:ext cx="521768" cy="528372"/>
          </a:xfrm>
          <a:prstGeom prst="rect">
            <a:avLst/>
          </a:prstGeom>
          <a:noFill/>
          <a:ln>
            <a:noFill/>
          </a:ln>
        </p:spPr>
        <p:txBody>
          <a:bodyPr anchorCtr="0" anchor="b" bIns="28575" lIns="28575" spcFirstLastPara="1" rIns="28575" wrap="square" tIns="28575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" name="Google Shape;86;p1"/>
          <p:cNvGraphicFramePr/>
          <p:nvPr/>
        </p:nvGraphicFramePr>
        <p:xfrm>
          <a:off x="680243" y="229872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{BD90091D-1B45-488E-8E3D-EF366BA3A15C}</a:tableStyleId>
              </a:tblPr>
              <a:tblGrid>
                <a:gridCol w="6177750"/>
                <a:gridCol w="6177750"/>
              </a:tblGrid>
              <a:tr h="4975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rPr b="1" lang="en-US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Задача</a:t>
                      </a:r>
                      <a:endParaRPr/>
                    </a:p>
                  </a:txBody>
                  <a:tcPr marT="84675" marB="84675" marR="84675" marL="846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rPr b="1" lang="en-US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Эксплуатационные свойства</a:t>
                      </a:r>
                      <a:endParaRPr/>
                    </a:p>
                  </a:txBody>
                  <a:tcPr marT="84675" marB="84675" marR="84675" marL="84675"/>
                </a:tc>
              </a:tr>
              <a:tr h="38889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84675" marB="84675" marR="84675" marL="846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Helvetica Neue"/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Helvetica Neue"/>
                        <a:buNone/>
                      </a:pPr>
                      <a:r>
                        <a:rPr lang="en-US" sz="16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Площадь крыла: 45 м2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Helvetica Neue"/>
                        <a:buNone/>
                      </a:pPr>
                      <a:r>
                        <a:rPr lang="en-US" sz="16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Удельная нагрузка на крыло: 280 кг/2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Helvetica Neue"/>
                        <a:buNone/>
                      </a:pPr>
                      <a:r>
                        <a:rPr lang="en-US" sz="16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Удлинение крыла: 25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Helvetica Neue"/>
                        <a:buNone/>
                      </a:pPr>
                      <a:r>
                        <a:rPr lang="en-US" sz="16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Сужение крыла: 2,8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Helvetica Neue"/>
                        <a:buNone/>
                      </a:pPr>
                      <a:r>
                        <a:rPr lang="en-US" sz="16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Предел прочности Rm/МПа - </a:t>
                      </a:r>
                      <a:r>
                        <a:rPr lang="en-US" sz="1600" u="none" cap="none" strike="noStrike">
                          <a:solidFill>
                            <a:srgbClr val="181818"/>
                          </a:solidFill>
                        </a:rPr>
                        <a:t>530-540</a:t>
                      </a:r>
                      <a:endParaRPr sz="3200" u="none" cap="none" strike="noStrike">
                        <a:solidFill>
                          <a:srgbClr val="181818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Helvetica Neue"/>
                        <a:buNone/>
                      </a:pPr>
                      <a:r>
                        <a:rPr lang="en-US" sz="16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Предел текучести Rp0,2/МПа - </a:t>
                      </a:r>
                      <a:r>
                        <a:rPr lang="en-US" sz="1600" u="none" cap="none" strike="noStrike">
                          <a:solidFill>
                            <a:srgbClr val="181818"/>
                          </a:solidFill>
                        </a:rPr>
                        <a:t>460-470</a:t>
                      </a:r>
                      <a:endParaRPr sz="3200" u="none" cap="none" strike="noStrike">
                        <a:solidFill>
                          <a:srgbClr val="181818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81818"/>
                        </a:buClr>
                        <a:buSzPts val="1600"/>
                        <a:buFont typeface="Helvetica Neue"/>
                        <a:buNone/>
                      </a:pPr>
                      <a:r>
                        <a:rPr lang="en-US" sz="1600" u="none" cap="none" strike="noStrike">
                          <a:solidFill>
                            <a:srgbClr val="181818"/>
                          </a:solidFill>
                        </a:rPr>
                        <a:t>Относительное </a:t>
                      </a:r>
                      <a:r>
                        <a:rPr lang="en-US" sz="16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удлинение %  - 6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Helvetica Neue"/>
                        <a:buNone/>
                      </a:pPr>
                      <a:r>
                        <a:rPr lang="en-US" sz="16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Твердость, HBW - 150</a:t>
                      </a:r>
                      <a:endParaRPr/>
                    </a:p>
                  </a:txBody>
                  <a:tcPr marT="84675" marB="84675" marR="84675" marL="84675"/>
                </a:tc>
              </a:tr>
            </a:tbl>
          </a:graphicData>
        </a:graphic>
      </p:graphicFrame>
      <p:graphicFrame>
        <p:nvGraphicFramePr>
          <p:cNvPr id="87" name="Google Shape;87;p1"/>
          <p:cNvGraphicFramePr/>
          <p:nvPr/>
        </p:nvGraphicFramePr>
        <p:xfrm>
          <a:off x="756443" y="80221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{BD90091D-1B45-488E-8E3D-EF366BA3A15C}</a:tableStyleId>
              </a:tblPr>
              <a:tblGrid>
                <a:gridCol w="2238100"/>
                <a:gridCol w="2030125"/>
                <a:gridCol w="1909525"/>
                <a:gridCol w="1957650"/>
                <a:gridCol w="2033850"/>
                <a:gridCol w="2033850"/>
              </a:tblGrid>
              <a:tr h="489200"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Параметры</a:t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 gridSpan="5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Материалы</a:t>
                      </a:r>
                      <a:endParaRPr sz="2000" u="none" cap="none" strike="noStrik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 hMerge="1"/>
                <a:tc hMerge="1"/>
                <a:tc hMerge="1"/>
                <a:tc hMerge="1"/>
              </a:tr>
              <a:tr h="67970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D5D5D5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en-US" sz="2000" u="none" cap="none" strike="noStrike">
                          <a:solidFill>
                            <a:srgbClr val="D5D5D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№1</a:t>
                      </a:r>
                      <a:endParaRPr/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D5D5D5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en-US" sz="2000" u="none" cap="none" strike="noStrike">
                          <a:solidFill>
                            <a:srgbClr val="D5D5D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№2</a:t>
                      </a:r>
                      <a:endParaRPr/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D5D5D5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en-US" sz="2000" u="none" cap="none" strike="noStrike">
                          <a:solidFill>
                            <a:srgbClr val="D5D5D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№3</a:t>
                      </a:r>
                      <a:endParaRPr/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D5D5D5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en-US" sz="2000" u="none" cap="none" strike="noStrike">
                          <a:solidFill>
                            <a:srgbClr val="D5D5D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№4</a:t>
                      </a:r>
                      <a:endParaRPr/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D5D5D5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en-US" sz="2000" u="none" cap="none" strike="noStrike">
                          <a:solidFill>
                            <a:srgbClr val="D5D5D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№5</a:t>
                      </a:r>
                      <a:endParaRPr/>
                    </a:p>
                  </a:txBody>
                  <a:tcPr marT="50800" marB="50800" marR="50800" marL="50800" anchor="ctr"/>
                </a:tc>
              </a:tr>
              <a:tr h="1124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en-US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Химический состав</a:t>
                      </a:r>
                      <a:endParaRPr/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1124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en-US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Модель молекулярной решетки</a:t>
                      </a:r>
                      <a:endParaRPr/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1124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en-US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Молекулярная масса</a:t>
                      </a:r>
                      <a:endParaRPr/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1124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Модель фазового состава</a:t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717800">
                <a:tc gridSpan="6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/>
                        <a:t>Механические свойства материала </a:t>
                      </a:r>
                      <a:endParaRPr b="1" sz="20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/>
                        <a:t>(на основании литературных данных)</a:t>
                      </a:r>
                      <a:endParaRPr b="1"/>
                    </a:p>
                  </a:txBody>
                  <a:tcPr marT="50800" marB="50800" marR="50800" marL="50800" anchor="ctr"/>
                </a:tc>
                <a:tc hMerge="1"/>
                <a:tc hMerge="1"/>
                <a:tc hMerge="1"/>
                <a:tc hMerge="1"/>
                <a:tc hMerge="1"/>
              </a:tr>
              <a:tr h="11976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en-US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1. Твердость, </a:t>
                      </a: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HBW</a:t>
                      </a:r>
                      <a:endParaRPr sz="2200"/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1181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en-US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2. Относительное удлинение, %</a:t>
                      </a:r>
                      <a:endParaRPr/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1236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en-US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3. Предел прочности, МПа</a:t>
                      </a:r>
                      <a:endParaRPr/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1338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en-US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4. Предел текучести, МПа</a:t>
                      </a:r>
                      <a:endParaRPr/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</a:tbl>
          </a:graphicData>
        </a:graphic>
      </p:graphicFrame>
      <p:sp>
        <p:nvSpPr>
          <p:cNvPr id="88" name="Google Shape;88;p1"/>
          <p:cNvSpPr txBox="1"/>
          <p:nvPr/>
        </p:nvSpPr>
        <p:spPr>
          <a:xfrm>
            <a:off x="4203275" y="6976441"/>
            <a:ext cx="5295600" cy="6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8575" lIns="28575" spcFirstLastPara="1" rIns="28575" wrap="square" tIns="285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Helvetica Neue"/>
              <a:buNone/>
            </a:pPr>
            <a:r>
              <a:rPr b="0" i="0" lang="en-US" sz="4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Перечень прототипов</a:t>
            </a:r>
            <a:endParaRPr/>
          </a:p>
        </p:txBody>
      </p:sp>
      <p:sp>
        <p:nvSpPr>
          <p:cNvPr id="89" name="Google Shape;89;p1"/>
          <p:cNvSpPr txBox="1"/>
          <p:nvPr/>
        </p:nvSpPr>
        <p:spPr>
          <a:xfrm>
            <a:off x="4415951" y="1433136"/>
            <a:ext cx="4412903" cy="666751"/>
          </a:xfrm>
          <a:prstGeom prst="rect">
            <a:avLst/>
          </a:prstGeom>
          <a:noFill/>
          <a:ln>
            <a:noFill/>
          </a:ln>
        </p:spPr>
        <p:txBody>
          <a:bodyPr anchorCtr="0" anchor="ctr" bIns="28575" lIns="28575" spcFirstLastPara="1" rIns="28575" wrap="square" tIns="285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Helvetica Neue"/>
              <a:buNone/>
            </a:pPr>
            <a:r>
              <a:rPr b="0" i="0" lang="en-US" sz="4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Исходные данные</a:t>
            </a:r>
            <a:endParaRPr/>
          </a:p>
        </p:txBody>
      </p:sp>
      <p:pic>
        <p:nvPicPr>
          <p:cNvPr id="90" name="Google Shape;90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9372" y="10391400"/>
            <a:ext cx="2111513" cy="964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24800" y="12563599"/>
            <a:ext cx="840650" cy="10793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" name="Google Shape;96;p2"/>
          <p:cNvGraphicFramePr/>
          <p:nvPr/>
        </p:nvGraphicFramePr>
        <p:xfrm>
          <a:off x="370868" y="618623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{BD90091D-1B45-488E-8E3D-EF366BA3A15C}</a:tableStyleId>
              </a:tblPr>
              <a:tblGrid>
                <a:gridCol w="2727425"/>
                <a:gridCol w="2290725"/>
                <a:gridCol w="2417425"/>
                <a:gridCol w="2478525"/>
                <a:gridCol w="2478525"/>
              </a:tblGrid>
              <a:tr h="1043625">
                <a:tc gridSpan="5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Механические свойства изделия</a:t>
                      </a:r>
                      <a:endParaRPr b="1" sz="20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solidFill>
                            <a:schemeClr val="dk1"/>
                          </a:solidFill>
                        </a:rPr>
                        <a:t>(3-д модели КОМПАС APM)</a:t>
                      </a:r>
                      <a:endParaRPr b="1" sz="2000">
                        <a:solidFill>
                          <a:schemeClr val="dk1"/>
                        </a:solidFill>
                      </a:endParaRPr>
                    </a:p>
                  </a:txBody>
                  <a:tcPr marT="50800" marB="50800" marR="50800" marL="50800" anchor="ctr"/>
                </a:tc>
                <a:tc hMerge="1"/>
                <a:tc hMerge="1"/>
                <a:tc hMerge="1"/>
                <a:tc hMerge="1"/>
              </a:tr>
              <a:tr h="394275">
                <a:tc gridSpan="5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1. Напряжение, МПа</a:t>
                      </a:r>
                      <a:endParaRPr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 hMerge="1"/>
                <a:tc hMerge="1"/>
                <a:tc hMerge="1"/>
                <a:tc hMerge="1"/>
              </a:tr>
              <a:tr h="383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</a:t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2</a:t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3</a:t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4</a:t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5</a:t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1385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616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476700">
                <a:tc gridSpan="5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2. Удельная нагрузка, кг/м2</a:t>
                      </a:r>
                      <a:endParaRPr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 hMerge="1"/>
                <a:tc hMerge="1"/>
                <a:tc hMerge="1"/>
                <a:tc hMerge="1"/>
              </a:tr>
              <a:tr h="12399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633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478300">
                <a:tc gridSpan="5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3. Предел прочности, МПа</a:t>
                      </a:r>
                      <a:endParaRPr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 hMerge="1"/>
                <a:tc hMerge="1"/>
                <a:tc hMerge="1"/>
                <a:tc hMerge="1"/>
              </a:tr>
              <a:tr h="1782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614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383275">
                <a:tc gridSpan="5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4. Усталостное напряжение, МПа</a:t>
                      </a:r>
                      <a:endParaRPr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 hMerge="1"/>
                <a:tc hMerge="1"/>
                <a:tc hMerge="1"/>
                <a:tc hMerge="1"/>
              </a:tr>
              <a:tr h="19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  <a:tr h="1208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</a:tbl>
          </a:graphicData>
        </a:graphic>
      </p:graphicFrame>
      <p:graphicFrame>
        <p:nvGraphicFramePr>
          <p:cNvPr id="97" name="Google Shape;97;p2"/>
          <p:cNvGraphicFramePr/>
          <p:nvPr/>
        </p:nvGraphicFramePr>
        <p:xfrm>
          <a:off x="560393" y="1982385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{BD90091D-1B45-488E-8E3D-EF366BA3A15C}</a:tableStyleId>
              </a:tblPr>
              <a:tblGrid>
                <a:gridCol w="2508325"/>
                <a:gridCol w="1451200"/>
                <a:gridCol w="1366950"/>
                <a:gridCol w="1297800"/>
                <a:gridCol w="1246300"/>
                <a:gridCol w="382850"/>
                <a:gridCol w="2508325"/>
                <a:gridCol w="1441350"/>
              </a:tblGrid>
              <a:tr h="974500">
                <a:tc gridSpan="8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Планирование эксперимента, определение твердости методом Роквелла</a:t>
                      </a:r>
                      <a:endParaRPr b="1" sz="20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 hMerge="1"/>
                <a:tc hMerge="1"/>
                <a:tc hMerge="1"/>
                <a:tc hMerge="1"/>
                <a:tc hMerge="1"/>
                <a:tc hMerge="1"/>
                <a:tc hMerge="1"/>
              </a:tr>
              <a:tr h="1616600">
                <a:tc gridSpan="6">
                  <a:txBody>
                    <a:bodyPr/>
                    <a:lstStyle/>
                    <a:p>
                      <a:pPr indent="-342900" lvl="0" marL="45720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SzPts val="1800"/>
                        <a:buFont typeface="Helvetica Neue"/>
                        <a:buAutoNum type="arabicPeriod"/>
                      </a:pP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Случайные величины и их характеристики (плотность вероятности, дисперсия, среднее квадратичное отклонение, коэффициент Стьюдента)</a:t>
                      </a:r>
                      <a:endParaRPr sz="1800"/>
                    </a:p>
                  </a:txBody>
                  <a:tcPr marT="50800" marB="50800" marR="2257525" marL="50800" anchor="ctr"/>
                </a:tc>
                <a:tc hMerge="1"/>
                <a:tc hMerge="1"/>
                <a:tc hMerge="1"/>
                <a:tc hMerge="1"/>
                <a:tc hMerge="1"/>
                <a:tc gridSpan="2">
                  <a:txBody>
                    <a:bodyPr/>
                    <a:lstStyle/>
                    <a:p>
                      <a:pPr indent="-228600" lvl="0" marL="457200" marR="2386123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50800" marB="50800" marR="2257525" marL="50800" anchor="ctr"/>
                </a:tc>
                <a:tc hMerge="1"/>
              </a:tr>
              <a:tr h="841300">
                <a:tc gridSpan="6" rowSpan="3">
                  <a:txBody>
                    <a:bodyPr/>
                    <a:lstStyle/>
                    <a:p>
                      <a:pPr indent="-4000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2</a:t>
                      </a:r>
                      <a:r>
                        <a:rPr lang="en-US"/>
                        <a:t>.     </a:t>
                      </a: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Метод и параметры измерения (нагрузка, тип индектора, параметры измерения и др.)</a:t>
                      </a:r>
                      <a:endParaRPr sz="1800"/>
                    </a:p>
                  </a:txBody>
                  <a:tcPr marT="50800" marB="50800" marR="50800" marL="50800" anchor="ctr"/>
                </a:tc>
                <a:tc rowSpan="3" hMerge="1"/>
                <a:tc rowSpan="3" hMerge="1"/>
                <a:tc rowSpan="3" hMerge="1"/>
                <a:tc rowSpan="3" hMerge="1"/>
                <a:tc rowSpan="3" hMerge="1"/>
                <a:tc gridSpan="2" rowSpan="3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50800" marB="50800" marR="50800" marL="50800" anchor="ctr"/>
                </a:tc>
                <a:tc rowSpan="3" hMerge="1"/>
              </a:tr>
              <a:tr h="812700">
                <a:tc gridSpan="6" vMerge="1"/>
                <a:tc hMerge="1" vMerge="1"/>
                <a:tc hMerge="1" vMerge="1"/>
                <a:tc hMerge="1" vMerge="1"/>
                <a:tc hMerge="1" vMerge="1"/>
                <a:tc hMerge="1" vMerge="1"/>
                <a:tc gridSpan="2" vMerge="1"/>
                <a:tc hMerge="1" vMerge="1"/>
              </a:tr>
              <a:tr h="100000">
                <a:tc gridSpan="6" vMerge="1"/>
                <a:tc hMerge="1" vMerge="1"/>
                <a:tc hMerge="1" vMerge="1"/>
                <a:tc hMerge="1" vMerge="1"/>
                <a:tc hMerge="1" vMerge="1"/>
                <a:tc hMerge="1" vMerge="1"/>
                <a:tc gridSpan="2" vMerge="1"/>
                <a:tc hMerge="1" vMerge="1"/>
              </a:tr>
            </a:tbl>
          </a:graphicData>
        </a:graphic>
      </p:graphicFrame>
      <p:graphicFrame>
        <p:nvGraphicFramePr>
          <p:cNvPr id="98" name="Google Shape;98;p2"/>
          <p:cNvGraphicFramePr/>
          <p:nvPr/>
        </p:nvGraphicFramePr>
        <p:xfrm>
          <a:off x="952500" y="783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{5ECF06D7-A675-4552-97DB-4982F95DA851}</a:tableStyleId>
              </a:tblPr>
              <a:tblGrid>
                <a:gridCol w="2483550"/>
                <a:gridCol w="9327450"/>
              </a:tblGrid>
              <a:tr h="2391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/>
                        <a:t>Описание 3-д модели</a:t>
                      </a:r>
                      <a:endParaRPr sz="30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/>
                        <a:t>Изображение 3-д модели крыла БАС в </a:t>
                      </a:r>
                      <a:r>
                        <a:rPr lang="en-US" sz="3000"/>
                        <a:t>соответствии</a:t>
                      </a:r>
                      <a:r>
                        <a:rPr lang="en-US" sz="3000"/>
                        <a:t> с заданием</a:t>
                      </a:r>
                      <a:endParaRPr sz="30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" name="Google Shape;103;g361075ed727_0_0"/>
          <p:cNvGraphicFramePr/>
          <p:nvPr/>
        </p:nvGraphicFramePr>
        <p:xfrm>
          <a:off x="756443" y="116973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{BD90091D-1B45-488E-8E3D-EF366BA3A15C}</a:tableStyleId>
              </a:tblPr>
              <a:tblGrid>
                <a:gridCol w="2238100"/>
                <a:gridCol w="1879725"/>
                <a:gridCol w="1983725"/>
                <a:gridCol w="2033850"/>
                <a:gridCol w="2033850"/>
                <a:gridCol w="2033850"/>
              </a:tblGrid>
              <a:tr h="1311000">
                <a:tc gridSpan="6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solidFill>
                            <a:schemeClr val="dk1"/>
                          </a:solidFill>
                        </a:rPr>
                        <a:t>Исследование механических свойств материала</a:t>
                      </a:r>
                      <a:endParaRPr b="1" sz="2000">
                        <a:solidFill>
                          <a:schemeClr val="dk1"/>
                        </a:solidFill>
                      </a:endParaRPr>
                    </a:p>
                  </a:txBody>
                  <a:tcPr marT="50800" marB="50800" marR="50800" marL="50800" anchor="ctr"/>
                </a:tc>
                <a:tc hMerge="1"/>
                <a:tc hMerge="1"/>
                <a:tc hMerge="1"/>
                <a:tc hMerge="1"/>
                <a:tc hMerge="1"/>
              </a:tr>
              <a:tr h="1435075">
                <a:tc gridSpan="3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1. Твердость, </a:t>
                      </a: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HBW</a:t>
                      </a:r>
                      <a:endParaRPr sz="1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 hMerge="1"/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</a:tbl>
          </a:graphicData>
        </a:graphic>
      </p:graphicFrame>
      <p:graphicFrame>
        <p:nvGraphicFramePr>
          <p:cNvPr id="104" name="Google Shape;104;g361075ed727_0_0"/>
          <p:cNvGraphicFramePr/>
          <p:nvPr/>
        </p:nvGraphicFramePr>
        <p:xfrm>
          <a:off x="851693" y="522738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{BD90091D-1B45-488E-8E3D-EF366BA3A15C}</a:tableStyleId>
              </a:tblPr>
              <a:tblGrid>
                <a:gridCol w="2238100"/>
                <a:gridCol w="1879725"/>
                <a:gridCol w="1983725"/>
                <a:gridCol w="2033850"/>
                <a:gridCol w="2033850"/>
                <a:gridCol w="2033850"/>
              </a:tblGrid>
              <a:tr h="1311000">
                <a:tc gridSpan="6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solidFill>
                            <a:schemeClr val="dk1"/>
                          </a:solidFill>
                        </a:rPr>
                        <a:t>Исследование фазового состава материала</a:t>
                      </a:r>
                      <a:endParaRPr b="1" sz="2000">
                        <a:solidFill>
                          <a:schemeClr val="dk1"/>
                        </a:solidFill>
                      </a:endParaRPr>
                    </a:p>
                  </a:txBody>
                  <a:tcPr marT="50800" marB="50800" marR="50800" marL="50800" anchor="ctr"/>
                </a:tc>
                <a:tc hMerge="1"/>
                <a:tc hMerge="1"/>
                <a:tc hMerge="1"/>
                <a:tc hMerge="1"/>
                <a:tc hMerge="1"/>
              </a:tr>
              <a:tr h="1435075">
                <a:tc gridSpan="3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1. </a:t>
                      </a:r>
                      <a:endParaRPr sz="1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 hMerge="1"/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t/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0800" marB="50800" marR="50800" marL="50800"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