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5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23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666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1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0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7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65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39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2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79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D71A-2E0A-4F43-BC7D-00150617B1F3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7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570" y="187984"/>
            <a:ext cx="7185920" cy="5877144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00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059" y="103481"/>
            <a:ext cx="7451127" cy="6124793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252" y="4060340"/>
            <a:ext cx="286633" cy="28977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5" y="1326602"/>
            <a:ext cx="313951" cy="309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697" y="3156490"/>
            <a:ext cx="319178" cy="3237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57" y="3496754"/>
            <a:ext cx="285879" cy="28901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542" y="3420164"/>
            <a:ext cx="346283" cy="35488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980" y="5446548"/>
            <a:ext cx="298464" cy="29404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344" y="4999626"/>
            <a:ext cx="302975" cy="29848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23" y="4926535"/>
            <a:ext cx="292216" cy="28788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038" y="5129944"/>
            <a:ext cx="341394" cy="33633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446" y="5266790"/>
            <a:ext cx="324236" cy="3194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198" y="343162"/>
            <a:ext cx="320696" cy="31744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286" y="1099472"/>
            <a:ext cx="286633" cy="28977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415" y="1165587"/>
            <a:ext cx="286633" cy="28977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138" y="1043610"/>
            <a:ext cx="348839" cy="34678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750" y="4378618"/>
            <a:ext cx="348839" cy="34678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356" y="4205226"/>
            <a:ext cx="348839" cy="34678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316" y="1906935"/>
            <a:ext cx="225270" cy="22298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766" y="4552010"/>
            <a:ext cx="225270" cy="2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342" y="984736"/>
            <a:ext cx="2564884" cy="2294416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648" y="3828898"/>
            <a:ext cx="1840529" cy="20063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213" y="4131365"/>
            <a:ext cx="1794216" cy="172186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72" y="941784"/>
            <a:ext cx="2593899" cy="24852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980" y="4443986"/>
            <a:ext cx="2349432" cy="108082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606" y="865962"/>
            <a:ext cx="2550143" cy="198756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713" y="1426229"/>
            <a:ext cx="458659" cy="47005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935" y="1119965"/>
            <a:ext cx="482716" cy="48800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543" y="4822256"/>
            <a:ext cx="455373" cy="4486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10" y="4648515"/>
            <a:ext cx="458018" cy="46456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368" y="4274849"/>
            <a:ext cx="455655" cy="45103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140" y="4122250"/>
            <a:ext cx="747688" cy="169476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87" y="1386662"/>
            <a:ext cx="465991" cy="46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99" y="153209"/>
            <a:ext cx="7008284" cy="6019629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6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37</cp:revision>
  <cp:lastPrinted>2023-03-24T10:19:55Z</cp:lastPrinted>
  <dcterms:created xsi:type="dcterms:W3CDTF">2023-03-09T20:09:26Z</dcterms:created>
  <dcterms:modified xsi:type="dcterms:W3CDTF">2023-05-15T08:52:02Z</dcterms:modified>
</cp:coreProperties>
</file>