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691800" cx="1511935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A4A3A4"/>
          </p15:clr>
        </p15:guide>
        <p15:guide id="2" pos="4762">
          <p15:clr>
            <a:srgbClr val="A4A3A4"/>
          </p15:clr>
        </p15:guide>
      </p15:sldGuideLst>
    </p:ext>
    <p:ext uri="GoogleSlidesCustomDataVersion2">
      <go:slidesCustomData xmlns:go="http://customooxmlschemas.google.com/" r:id="rId14" roundtripDataSignature="AMtx7mh+6LpHv3y1s/V/Achqb9OAjAqf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476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type="ctrTitle"/>
          </p:nvPr>
        </p:nvSpPr>
        <p:spPr>
          <a:xfrm>
            <a:off x="1133951" y="1749795"/>
            <a:ext cx="12851448" cy="3722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4"/>
              <a:buFont typeface="Calibri"/>
              <a:buNone/>
              <a:defRPr sz="935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1889919" y="5615678"/>
            <a:ext cx="11339513" cy="25813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sz="3741"/>
            </a:lvl1pPr>
            <a:lvl2pPr lvl="1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None/>
              <a:defRPr sz="3118"/>
            </a:lvl2pPr>
            <a:lvl3pPr lvl="2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None/>
              <a:defRPr sz="2806"/>
            </a:lvl3pPr>
            <a:lvl4pPr lvl="3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4pPr>
            <a:lvl5pPr lvl="4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5pPr>
            <a:lvl6pPr lvl="5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6pPr>
            <a:lvl7pPr lvl="6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7pPr>
            <a:lvl8pPr lvl="7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8pPr>
            <a:lvl9pPr lvl="8" algn="ctr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4167747" y="-282091"/>
            <a:ext cx="6783857" cy="13040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7919432" y="3469593"/>
            <a:ext cx="9060817" cy="32601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1304717" y="303979"/>
            <a:ext cx="9060817" cy="959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/>
          <p:nvPr>
            <p:ph type="title"/>
          </p:nvPr>
        </p:nvSpPr>
        <p:spPr>
          <a:xfrm>
            <a:off x="1031582" y="2665532"/>
            <a:ext cx="13040439" cy="444749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4"/>
              <a:buFont typeface="Calibri"/>
              <a:buNone/>
              <a:defRPr sz="935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1031582" y="7155103"/>
            <a:ext cx="13040439" cy="23388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sz="3741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3118"/>
              <a:buNone/>
              <a:defRPr sz="3118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806"/>
              <a:buNone/>
              <a:defRPr sz="2806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2494"/>
              <a:buNone/>
              <a:defRPr sz="2494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/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1039455" y="2846200"/>
            <a:ext cx="6425724" cy="6783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2" type="body"/>
          </p:nvPr>
        </p:nvSpPr>
        <p:spPr>
          <a:xfrm>
            <a:off x="7654171" y="2846200"/>
            <a:ext cx="6425724" cy="6783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/>
          <p:nvPr>
            <p:ph type="title"/>
          </p:nvPr>
        </p:nvSpPr>
        <p:spPr>
          <a:xfrm>
            <a:off x="1041425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1041426" y="2620980"/>
            <a:ext cx="6396193" cy="12845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b="1" sz="3741"/>
            </a:lvl1pPr>
            <a:lvl2pPr indent="-2286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None/>
              <a:defRPr b="1" sz="3118"/>
            </a:lvl2pPr>
            <a:lvl3pPr indent="-2286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None/>
              <a:defRPr b="1" sz="2806"/>
            </a:lvl3pPr>
            <a:lvl4pPr indent="-2286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4pPr>
            <a:lvl5pPr indent="-2286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5pPr>
            <a:lvl6pPr indent="-2286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6pPr>
            <a:lvl7pPr indent="-2286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7pPr>
            <a:lvl8pPr indent="-2286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8pPr>
            <a:lvl9pPr indent="-2286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1041426" y="3905482"/>
            <a:ext cx="6396193" cy="5744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3" type="body"/>
          </p:nvPr>
        </p:nvSpPr>
        <p:spPr>
          <a:xfrm>
            <a:off x="7654172" y="2620980"/>
            <a:ext cx="6427693" cy="12845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3742"/>
              <a:buNone/>
              <a:defRPr b="1" sz="3741"/>
            </a:lvl1pPr>
            <a:lvl2pPr indent="-2286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None/>
              <a:defRPr b="1" sz="3118"/>
            </a:lvl2pPr>
            <a:lvl3pPr indent="-2286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None/>
              <a:defRPr b="1" sz="2806"/>
            </a:lvl3pPr>
            <a:lvl4pPr indent="-2286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4pPr>
            <a:lvl5pPr indent="-2286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5pPr>
            <a:lvl6pPr indent="-2286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6pPr>
            <a:lvl7pPr indent="-2286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7pPr>
            <a:lvl8pPr indent="-2286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8pPr>
            <a:lvl9pPr indent="-2286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b="1" sz="2494"/>
            </a:lvl9pPr>
          </a:lstStyle>
          <a:p/>
        </p:txBody>
      </p:sp>
      <p:sp>
        <p:nvSpPr>
          <p:cNvPr id="41" name="Google Shape;41;p14"/>
          <p:cNvSpPr txBox="1"/>
          <p:nvPr>
            <p:ph idx="4" type="body"/>
          </p:nvPr>
        </p:nvSpPr>
        <p:spPr>
          <a:xfrm>
            <a:off x="7654172" y="3905482"/>
            <a:ext cx="6427693" cy="5744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89"/>
              <a:buFont typeface="Calibri"/>
              <a:buNone/>
              <a:defRPr sz="498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45401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4989"/>
              <a:buChar char="•"/>
              <a:defRPr sz="4989"/>
            </a:lvl1pPr>
            <a:lvl2pPr indent="-505777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4365"/>
              <a:buChar char="•"/>
              <a:defRPr sz="4365"/>
            </a:lvl2pPr>
            <a:lvl3pPr indent="-466217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742"/>
              <a:buChar char="•"/>
              <a:defRPr sz="3741"/>
            </a:lvl3pPr>
            <a:lvl4pPr indent="-426592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4pPr>
            <a:lvl5pPr indent="-426592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5pPr>
            <a:lvl6pPr indent="-426592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6pPr>
            <a:lvl7pPr indent="-426592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7pPr>
            <a:lvl8pPr indent="-426592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8pPr>
            <a:lvl9pPr indent="-426592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Char char="•"/>
              <a:defRPr sz="3118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1pPr>
            <a:lvl2pPr indent="-2286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183"/>
              <a:buNone/>
              <a:defRPr sz="2183"/>
            </a:lvl2pPr>
            <a:lvl3pPr indent="-2286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71"/>
              <a:buNone/>
              <a:defRPr sz="1870"/>
            </a:lvl3pPr>
            <a:lvl4pPr indent="-2286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4pPr>
            <a:lvl5pPr indent="-2286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5pPr>
            <a:lvl6pPr indent="-2286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6pPr>
            <a:lvl7pPr indent="-2286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7pPr>
            <a:lvl8pPr indent="-2286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8pPr>
            <a:lvl9pPr indent="-2286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89"/>
              <a:buFont typeface="Calibri"/>
              <a:buNone/>
              <a:defRPr sz="498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2494"/>
              <a:buNone/>
              <a:defRPr sz="2494"/>
            </a:lvl1pPr>
            <a:lvl2pPr indent="-228600" lvl="1" marL="914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183"/>
              <a:buNone/>
              <a:defRPr sz="2183"/>
            </a:lvl2pPr>
            <a:lvl3pPr indent="-228600" lvl="2" marL="1371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871"/>
              <a:buNone/>
              <a:defRPr sz="1870"/>
            </a:lvl3pPr>
            <a:lvl4pPr indent="-228600" lvl="3" marL="1828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4pPr>
            <a:lvl5pPr indent="-228600" lvl="4" marL="22860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5pPr>
            <a:lvl6pPr indent="-228600" lvl="5" marL="27432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6pPr>
            <a:lvl7pPr indent="-228600" lvl="6" marL="32004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7pPr>
            <a:lvl8pPr indent="-228600" lvl="7" marL="36576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8pPr>
            <a:lvl9pPr indent="-228600" lvl="8" marL="411480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1559"/>
              <a:buNone/>
              <a:defRPr sz="1559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60"/>
              <a:buFont typeface="Calibri"/>
              <a:buNone/>
              <a:defRPr b="0" i="0" sz="68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05777" lvl="0" marL="457200" marR="0" rtl="0" algn="l">
              <a:lnSpc>
                <a:spcPct val="90000"/>
              </a:lnSpc>
              <a:spcBef>
                <a:spcPts val="1559"/>
              </a:spcBef>
              <a:spcAft>
                <a:spcPts val="0"/>
              </a:spcAft>
              <a:buClr>
                <a:schemeClr val="dk1"/>
              </a:buClr>
              <a:buSzPts val="4365"/>
              <a:buFont typeface="Arial"/>
              <a:buChar char="•"/>
              <a:defRPr b="0" i="0" sz="436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66217" lvl="1" marL="9144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  <a:defRPr b="0" i="0" sz="374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26592" lvl="2" marL="13716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b="0" i="0" sz="311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781" lvl="3" marL="18288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b="0" i="0" sz="28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781" lvl="4" marL="22860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b="0" i="0" sz="28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781" lvl="5" marL="27432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b="0" i="0" sz="28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781" lvl="6" marL="32004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b="0" i="0" sz="28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781" lvl="7" marL="36576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b="0" i="0" sz="28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781" lvl="8" marL="4114800" marR="0" rtl="0" algn="l">
              <a:lnSpc>
                <a:spcPct val="90000"/>
              </a:lnSpc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2806"/>
              <a:buFont typeface="Arial"/>
              <a:buChar char="•"/>
              <a:defRPr b="0" i="0" sz="28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3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7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image" Target="../media/image23.png"/><Relationship Id="rId11" Type="http://schemas.openxmlformats.org/officeDocument/2006/relationships/image" Target="../media/image4.png"/><Relationship Id="rId10" Type="http://schemas.openxmlformats.org/officeDocument/2006/relationships/image" Target="../media/image13.png"/><Relationship Id="rId21" Type="http://schemas.openxmlformats.org/officeDocument/2006/relationships/image" Target="../media/image29.png"/><Relationship Id="rId13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1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7" Type="http://schemas.openxmlformats.org/officeDocument/2006/relationships/image" Target="../media/image31.png"/><Relationship Id="rId16" Type="http://schemas.openxmlformats.org/officeDocument/2006/relationships/image" Target="../media/image24.png"/><Relationship Id="rId5" Type="http://schemas.openxmlformats.org/officeDocument/2006/relationships/image" Target="../media/image3.png"/><Relationship Id="rId19" Type="http://schemas.openxmlformats.org/officeDocument/2006/relationships/image" Target="../media/image8.png"/><Relationship Id="rId6" Type="http://schemas.openxmlformats.org/officeDocument/2006/relationships/image" Target="../media/image2.png"/><Relationship Id="rId18" Type="http://schemas.openxmlformats.org/officeDocument/2006/relationships/image" Target="../media/image17.png"/><Relationship Id="rId7" Type="http://schemas.openxmlformats.org/officeDocument/2006/relationships/image" Target="../media/image9.png"/><Relationship Id="rId8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46.png"/><Relationship Id="rId10" Type="http://schemas.openxmlformats.org/officeDocument/2006/relationships/image" Target="../media/image39.png"/><Relationship Id="rId1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45.png"/><Relationship Id="rId9" Type="http://schemas.openxmlformats.org/officeDocument/2006/relationships/image" Target="../media/image40.png"/><Relationship Id="rId5" Type="http://schemas.openxmlformats.org/officeDocument/2006/relationships/image" Target="../media/image32.png"/><Relationship Id="rId6" Type="http://schemas.openxmlformats.org/officeDocument/2006/relationships/image" Target="../media/image30.png"/><Relationship Id="rId7" Type="http://schemas.openxmlformats.org/officeDocument/2006/relationships/image" Target="../media/image37.png"/><Relationship Id="rId8" Type="http://schemas.openxmlformats.org/officeDocument/2006/relationships/image" Target="../media/image34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46.png"/><Relationship Id="rId10" Type="http://schemas.openxmlformats.org/officeDocument/2006/relationships/image" Target="../media/image39.png"/><Relationship Id="rId1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8.png"/><Relationship Id="rId4" Type="http://schemas.openxmlformats.org/officeDocument/2006/relationships/image" Target="../media/image24.png"/><Relationship Id="rId9" Type="http://schemas.openxmlformats.org/officeDocument/2006/relationships/image" Target="../media/image40.png"/><Relationship Id="rId5" Type="http://schemas.openxmlformats.org/officeDocument/2006/relationships/image" Target="../media/image55.png"/><Relationship Id="rId6" Type="http://schemas.openxmlformats.org/officeDocument/2006/relationships/image" Target="../media/image45.png"/><Relationship Id="rId7" Type="http://schemas.openxmlformats.org/officeDocument/2006/relationships/image" Target="../media/image32.png"/><Relationship Id="rId8" Type="http://schemas.openxmlformats.org/officeDocument/2006/relationships/image" Target="../media/image30.png"/></Relationships>
</file>

<file path=ppt/slides/_rels/slide5.xml.rels><?xml version="1.0" encoding="UTF-8" standalone="yes"?><Relationships xmlns="http://schemas.openxmlformats.org/package/2006/relationships"><Relationship Id="rId20" Type="http://schemas.openxmlformats.org/officeDocument/2006/relationships/image" Target="../media/image29.png"/><Relationship Id="rId11" Type="http://schemas.openxmlformats.org/officeDocument/2006/relationships/image" Target="../media/image6.png"/><Relationship Id="rId10" Type="http://schemas.openxmlformats.org/officeDocument/2006/relationships/image" Target="../media/image64.png"/><Relationship Id="rId13" Type="http://schemas.openxmlformats.org/officeDocument/2006/relationships/image" Target="../media/image14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6.png"/><Relationship Id="rId4" Type="http://schemas.openxmlformats.org/officeDocument/2006/relationships/image" Target="../media/image9.png"/><Relationship Id="rId9" Type="http://schemas.openxmlformats.org/officeDocument/2006/relationships/image" Target="../media/image4.png"/><Relationship Id="rId15" Type="http://schemas.openxmlformats.org/officeDocument/2006/relationships/image" Target="../media/image24.png"/><Relationship Id="rId14" Type="http://schemas.openxmlformats.org/officeDocument/2006/relationships/image" Target="../media/image15.png"/><Relationship Id="rId17" Type="http://schemas.openxmlformats.org/officeDocument/2006/relationships/image" Target="../media/image66.png"/><Relationship Id="rId16" Type="http://schemas.openxmlformats.org/officeDocument/2006/relationships/image" Target="../media/image31.png"/><Relationship Id="rId5" Type="http://schemas.openxmlformats.org/officeDocument/2006/relationships/image" Target="../media/image2.png"/><Relationship Id="rId19" Type="http://schemas.openxmlformats.org/officeDocument/2006/relationships/image" Target="../media/image77.png"/><Relationship Id="rId6" Type="http://schemas.openxmlformats.org/officeDocument/2006/relationships/image" Target="../media/image75.png"/><Relationship Id="rId18" Type="http://schemas.openxmlformats.org/officeDocument/2006/relationships/image" Target="../media/image73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7472" y="204765"/>
            <a:ext cx="10532373" cy="97496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" name="Google Shape;85;p1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6" name="Google Shape;86;p1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7" name="Google Shape;87;p1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8" name="Google Shape;88;p1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9" name="Google Shape;89;p1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0" name="Google Shape;90;p1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1" name="Google Shape;91;p1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2" name="Google Shape;92;p1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3" name="Google Shape;93;p1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4" name="Google Shape;94;p1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5" name="Google Shape;95;p1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6" name="Google Shape;96;p1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7" name="Google Shape;97;p1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8" name="Google Shape;98;p1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7114" y="292086"/>
            <a:ext cx="6600689" cy="5627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4230" y="541582"/>
            <a:ext cx="4005905" cy="2647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227783" y="1063584"/>
            <a:ext cx="2370595" cy="1935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52189" y="7408756"/>
            <a:ext cx="2715269" cy="2634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922258" y="6963913"/>
            <a:ext cx="1600696" cy="3067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243285" y="4891182"/>
            <a:ext cx="2248791" cy="2104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063013" y="7266400"/>
            <a:ext cx="3322082" cy="2183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2166731" y="3672637"/>
            <a:ext cx="2215864" cy="2215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1944972" y="6309459"/>
            <a:ext cx="2635073" cy="28261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2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3" name="Google Shape;113;p2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4" name="Google Shape;114;p2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5" name="Google Shape;115;p2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6" name="Google Shape;116;p2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7" name="Google Shape;117;p2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8" name="Google Shape;118;p2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9" name="Google Shape;119;p2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0" name="Google Shape;120;p2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1" name="Google Shape;121;p2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2" name="Google Shape;122;p2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3" name="Google Shape;123;p2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4" name="Google Shape;124;p2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5" name="Google Shape;125;p2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26" name="Google Shape;126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958489" y="7703620"/>
            <a:ext cx="455666" cy="447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2819772" y="743207"/>
            <a:ext cx="376471" cy="380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9379255" y="5453802"/>
            <a:ext cx="471218" cy="464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2491285" y="7656789"/>
            <a:ext cx="447400" cy="444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12166534" y="4919661"/>
            <a:ext cx="443453" cy="449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9527066" y="1418073"/>
            <a:ext cx="630343" cy="646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9178267" y="7789789"/>
            <a:ext cx="414607" cy="41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6014360" y="7927172"/>
            <a:ext cx="527661" cy="528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1879920" y="2671256"/>
            <a:ext cx="353933" cy="350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318772" y="3920266"/>
            <a:ext cx="360782" cy="35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3005645" y="3504565"/>
            <a:ext cx="253979" cy="254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6563193" y="1159692"/>
            <a:ext cx="372104" cy="369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5778506" y="2974808"/>
            <a:ext cx="360978" cy="366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5413980" y="2023404"/>
            <a:ext cx="365026" cy="37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2851275" y="5356310"/>
            <a:ext cx="420171" cy="42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685387" y="5080790"/>
            <a:ext cx="434807" cy="439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3841161" y="5618678"/>
            <a:ext cx="436307" cy="441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091933" y="4969876"/>
            <a:ext cx="375579" cy="379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3259624" y="1115354"/>
            <a:ext cx="317542" cy="325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3621970" y="3149937"/>
            <a:ext cx="340323" cy="335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7453827" y="3798391"/>
            <a:ext cx="3961157" cy="82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8500587" y="4000449"/>
            <a:ext cx="697997" cy="699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3328" y="167527"/>
            <a:ext cx="11048999" cy="94203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3" name="Google Shape;153;p3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4" name="Google Shape;154;p3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5" name="Google Shape;155;p3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6" name="Google Shape;156;p3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7" name="Google Shape;157;p3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8" name="Google Shape;158;p3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9" name="Google Shape;159;p3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0" name="Google Shape;160;p3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1" name="Google Shape;161;p3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2" name="Google Shape;162;p3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3" name="Google Shape;163;p3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4" name="Google Shape;164;p3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5" name="Google Shape;165;p3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6" name="Google Shape;166;p3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7" name="Google Shape;16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89605" y="1313678"/>
            <a:ext cx="619920" cy="635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79698" y="7992804"/>
            <a:ext cx="548859" cy="554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474237" y="5035783"/>
            <a:ext cx="427016" cy="420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971943" y="4949658"/>
            <a:ext cx="493037" cy="50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162201" y="4696059"/>
            <a:ext cx="512388" cy="507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024502" y="1794743"/>
            <a:ext cx="544735" cy="541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938682" y="5855274"/>
            <a:ext cx="630555" cy="618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159495" y="5593147"/>
            <a:ext cx="523459" cy="524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199761" y="3149662"/>
            <a:ext cx="493037" cy="50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54927" y="8288675"/>
            <a:ext cx="512388" cy="51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65449" y="8806676"/>
            <a:ext cx="517505" cy="52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50937" y="9150112"/>
            <a:ext cx="539819" cy="5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038575" y="484625"/>
            <a:ext cx="432868" cy="4335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7946" y="355366"/>
            <a:ext cx="11139859" cy="97570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Google Shape;185;p4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6" name="Google Shape;186;p4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7" name="Google Shape;187;p4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8" name="Google Shape;188;p4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9" name="Google Shape;189;p4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0" name="Google Shape;190;p4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1" name="Google Shape;191;p4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2" name="Google Shape;192;p4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3" name="Google Shape;193;p4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4" name="Google Shape;194;p4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5" name="Google Shape;195;p4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6" name="Google Shape;196;p4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7" name="Google Shape;197;p4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8" name="Google Shape;198;p4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99" name="Google Shape;19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83289" y="4193255"/>
            <a:ext cx="468052" cy="474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18395" y="5951698"/>
            <a:ext cx="558688" cy="553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1323" y="3437694"/>
            <a:ext cx="468052" cy="474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25185" y="1530907"/>
            <a:ext cx="599929" cy="61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901614" y="8952229"/>
            <a:ext cx="739240" cy="74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153250" y="5253984"/>
            <a:ext cx="430004" cy="423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604584" y="2072223"/>
            <a:ext cx="546757" cy="543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866392" y="5070973"/>
            <a:ext cx="541566" cy="531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996146" y="5993629"/>
            <a:ext cx="510324" cy="511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906934" y="8235726"/>
            <a:ext cx="666131" cy="67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765184" y="8571727"/>
            <a:ext cx="667540" cy="674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394368" y="9400607"/>
            <a:ext cx="690265" cy="69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8208751" y="444211"/>
            <a:ext cx="467048" cy="467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5121" y="568531"/>
            <a:ext cx="4032286" cy="2664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58191" y="3703249"/>
            <a:ext cx="1593071" cy="3052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04133" y="7250395"/>
            <a:ext cx="3029129" cy="2939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49782" y="503385"/>
            <a:ext cx="3466744" cy="283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062743" y="7546621"/>
            <a:ext cx="3881698" cy="2551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465901" y="6711818"/>
            <a:ext cx="2792789" cy="2792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626498" y="3723617"/>
            <a:ext cx="2952927" cy="3167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3" name="Google Shape;223;p5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4" name="Google Shape;224;p5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5" name="Google Shape;225;p5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6" name="Google Shape;226;p5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7" name="Google Shape;227;p5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8" name="Google Shape;228;p5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9" name="Google Shape;229;p5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0" name="Google Shape;230;p5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1" name="Google Shape;231;p5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2" name="Google Shape;232;p5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3" name="Google Shape;233;p5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4" name="Google Shape;234;p5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5" name="Google Shape;235;p5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6" name="Google Shape;236;p5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37" name="Google Shape;237;p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818933" y="648361"/>
            <a:ext cx="3163934" cy="2961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5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786467" y="9413445"/>
            <a:ext cx="563889" cy="553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5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586746" y="2363454"/>
            <a:ext cx="612766" cy="619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5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0836097" y="1192286"/>
            <a:ext cx="613088" cy="604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5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2128747" y="4866813"/>
            <a:ext cx="705968" cy="701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5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1717104" y="8743628"/>
            <a:ext cx="695649" cy="705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5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2842644" y="1618980"/>
            <a:ext cx="575752" cy="590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5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2318710" y="4713729"/>
            <a:ext cx="571056" cy="571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5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6090349" y="7997094"/>
            <a:ext cx="683874" cy="676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5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5243187" y="4960567"/>
            <a:ext cx="4620236" cy="959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5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7253605" y="5301048"/>
            <a:ext cx="697997" cy="699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1999" y="459410"/>
            <a:ext cx="10782172" cy="99721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3" name="Google Shape;253;p6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4" name="Google Shape;254;p6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5" name="Google Shape;255;p6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6" name="Google Shape;256;p6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7" name="Google Shape;257;p6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8" name="Google Shape;258;p6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9" name="Google Shape;259;p6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0" name="Google Shape;260;p6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1" name="Google Shape;261;p6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2" name="Google Shape;262;p6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3" name="Google Shape;263;p6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4" name="Google Shape;264;p6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5" name="Google Shape;265;p6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6" name="Google Shape;266;p6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1" name="Google Shape;271;p7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2" name="Google Shape;272;p7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3" name="Google Shape;273;p7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4" name="Google Shape;274;p7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5" name="Google Shape;275;p7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6" name="Google Shape;276;p7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7" name="Google Shape;277;p7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8" name="Google Shape;278;p7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9" name="Google Shape;279;p7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0" name="Google Shape;280;p7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1" name="Google Shape;281;p7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2" name="Google Shape;282;p7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3" name="Google Shape;283;p7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4" name="Google Shape;284;p7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85" name="Google Shape;28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5179" y="416597"/>
            <a:ext cx="8928992" cy="8780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9771" y="413358"/>
            <a:ext cx="7299508" cy="96331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1" name="Google Shape;291;p8"/>
          <p:cNvCxnSpPr/>
          <p:nvPr/>
        </p:nvCxnSpPr>
        <p:spPr>
          <a:xfrm>
            <a:off x="718915" y="10494478"/>
            <a:ext cx="14220760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2" name="Google Shape;292;p8"/>
          <p:cNvCxnSpPr/>
          <p:nvPr/>
        </p:nvCxnSpPr>
        <p:spPr>
          <a:xfrm>
            <a:off x="14939675" y="161330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3" name="Google Shape;293;p8"/>
          <p:cNvCxnSpPr/>
          <p:nvPr/>
        </p:nvCxnSpPr>
        <p:spPr>
          <a:xfrm flipH="1" rot="10800000">
            <a:off x="718915" y="161330"/>
            <a:ext cx="1422076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4" name="Google Shape;294;p8"/>
          <p:cNvCxnSpPr/>
          <p:nvPr/>
        </p:nvCxnSpPr>
        <p:spPr>
          <a:xfrm>
            <a:off x="718915" y="162478"/>
            <a:ext cx="0" cy="1033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5" name="Google Shape;295;p8"/>
          <p:cNvCxnSpPr/>
          <p:nvPr/>
        </p:nvCxnSpPr>
        <p:spPr>
          <a:xfrm>
            <a:off x="9719915" y="9702478"/>
            <a:ext cx="0" cy="792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6" name="Google Shape;296;p8"/>
          <p:cNvCxnSpPr/>
          <p:nvPr/>
        </p:nvCxnSpPr>
        <p:spPr>
          <a:xfrm flipH="1" rot="10800000">
            <a:off x="9720495" y="9701242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7" name="Google Shape;297;p8"/>
          <p:cNvCxnSpPr/>
          <p:nvPr/>
        </p:nvCxnSpPr>
        <p:spPr>
          <a:xfrm flipH="1" rot="10800000">
            <a:off x="9701542" y="10206446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8" name="Google Shape;298;p8"/>
          <p:cNvCxnSpPr/>
          <p:nvPr/>
        </p:nvCxnSpPr>
        <p:spPr>
          <a:xfrm flipH="1" rot="10800000">
            <a:off x="9692798" y="9954418"/>
            <a:ext cx="5220000" cy="114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9" name="Google Shape;299;p8"/>
          <p:cNvCxnSpPr/>
          <p:nvPr/>
        </p:nvCxnSpPr>
        <p:spPr>
          <a:xfrm>
            <a:off x="1422041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0" name="Google Shape;300;p8"/>
          <p:cNvCxnSpPr/>
          <p:nvPr/>
        </p:nvCxnSpPr>
        <p:spPr>
          <a:xfrm>
            <a:off x="1350033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1" name="Google Shape;301;p8"/>
          <p:cNvCxnSpPr/>
          <p:nvPr/>
        </p:nvCxnSpPr>
        <p:spPr>
          <a:xfrm>
            <a:off x="12240195" y="10206446"/>
            <a:ext cx="0" cy="288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2" name="Google Shape;302;p8"/>
          <p:cNvCxnSpPr/>
          <p:nvPr/>
        </p:nvCxnSpPr>
        <p:spPr>
          <a:xfrm rot="10800000">
            <a:off x="12240000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3" name="Google Shape;303;p8"/>
          <p:cNvCxnSpPr/>
          <p:nvPr/>
        </p:nvCxnSpPr>
        <p:spPr>
          <a:xfrm rot="10800000">
            <a:off x="10620015" y="9702446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4" name="Google Shape;304;p8"/>
          <p:cNvCxnSpPr/>
          <p:nvPr/>
        </p:nvCxnSpPr>
        <p:spPr>
          <a:xfrm rot="10800000">
            <a:off x="11700135" y="9703239"/>
            <a:ext cx="0" cy="5040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2022-06-05T13:25:56Z</dcterms:created>
  <dc:creator>Пользователь Windows</dc:creator>
</cp:coreProperties>
</file>