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82903-6719-35EE-8797-1834B271B3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298687-94B8-8577-3841-09DCDE8191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A1FB08-F3C6-8903-E968-2246A6B77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578BC5-E6CC-CA6F-B57D-65749B509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A8AEF6-7F45-4912-A353-0F79799DA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59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D1C891-68DC-3A3A-85F6-A5DEFD1AB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0EB212-D5CC-F03B-7BFF-7E603393E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65A7CC-5363-D6F6-F051-6127022FE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003242-D45A-E3F7-449B-3FE6F968B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E4AC0A-B19A-8ED3-9828-A5F7DF151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347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BDD3745-BAC6-A5B1-496A-188E5F6CCC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EEE3F2-FEDB-EB64-9964-572EB2C907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B52190-F01A-69BD-D640-35F1BF25B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1F7A86-7BB2-8E9E-FF2D-64CA66557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36B492-093F-A7F2-58F2-701B2AC1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4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92BCA-62FE-442C-7E75-09417A49F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E688F9-E1B3-3454-61C3-373137944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C98098-15C9-7B9E-EBD7-8E865441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B90B46-9C9B-F2C0-56DB-F9F5B1ABF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795083-FFF4-B1E5-2ACD-23386F8B6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0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A22EB1-3BF3-B8BA-B78B-F1C04F81F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9E5F8EB-3BEF-3728-6D89-6A9D0BE91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BE85B0-145F-7BC7-75FF-468A99DE5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D03415-2125-D283-6DA9-53F129315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AB6DC3-2349-A716-1E80-ED596C2F0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03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753889-AED3-18E1-A1D8-EB3960372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B261FE-4CE5-881E-D995-EAE83DBF8A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F88B1C-DFE0-40F5-0D29-43011C99F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C1AA41-0B11-E153-9378-5E00139DC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011563-8744-7729-39C6-90CDA5D91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0B67C7-45E9-6D7A-B0A8-220A1AE90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75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16006-C82C-95CA-92EE-13575847A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84F899-6C9B-687E-D287-9D87C9C70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6D123C-F408-3D22-7491-E9075B1794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BF3CFA4-8D17-2A05-92D1-6F195C7D3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2C3FEE6-B078-AD07-8DAB-919E06BAE3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31B835-D3C4-E830-5BEC-F6E8DBF4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1D9717-82AA-D9AA-E9C7-096643EF8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BE57C32-21D0-7E96-7FA1-AB1918883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40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99551-76EB-E3F1-C176-5035E5D21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0D5CB0-C801-F82B-6FD2-F70CA09BC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65D25BC-11E6-23CA-76FB-64B435B3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9F3917B-CB4B-B552-08D7-6C95E54A2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2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21C8B2-315D-B674-E814-7C3CF5304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5313C9-B23A-D689-42E9-2776A23BB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179981-304F-71D5-05F0-D21DE6FA7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4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F6CFCA-F176-450D-1F00-5807CE1DD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33AE51-5E68-A084-128D-A8284225F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A1065C7-4AA9-880E-5595-B129BFA24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015745-6AEC-1CE9-785E-32F8504CF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4B10A7-8DB9-6BFE-9AEF-735D30EEE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3C4FCC-513E-6DC3-6712-61CF54D50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885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EDD1E-5B39-3A0C-62DA-48D4EFF2F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FFF5EC1-C090-E69A-BA75-3AD2F069D2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8C6876A-C1BE-2814-E439-86C2D941ED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86F81F-D31A-090B-E6A0-731BC7540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360BA0-868E-1D5C-5239-88A6281D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62675C-B779-E0A6-A910-FE9C691D0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34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F73C3-9232-3B2A-5EAA-0AFF26C9B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C364FD-F38C-ABAE-763E-CBEF1AA51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D268FE-BAE8-9872-93B0-66B26F11DF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07B09-246E-496A-BECD-F719D443F7D9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54767E-101F-3C84-AF89-5C62F71FC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F116AA-76CF-7285-EBF6-20989FE44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E3E81-4CB7-4B02-994D-9F1388D81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C51835-E2BA-3267-8FA7-E5252C3F4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Модуль Г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095505-E5BB-642E-362C-A6C5F361CF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Сборка механической передачи</a:t>
            </a:r>
          </a:p>
          <a:p>
            <a:r>
              <a:rPr lang="ru-RU" sz="4800" dirty="0"/>
              <a:t>Конкурсное </a:t>
            </a:r>
            <a:r>
              <a:rPr lang="ru-RU" sz="4800" dirty="0" err="1"/>
              <a:t>езадание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03041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DEC27-FFBD-F5C3-91A5-9BA9E1F8F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56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Схема сборки конкурсного задания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7E013F-EDA0-36B2-9B0E-32836CD31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975" y="754602"/>
            <a:ext cx="9783192" cy="598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82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16D57E-29B2-6F4D-3F42-084720740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119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Общие требования к сборке передачи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4D399D-79F6-924B-EFCA-30E7B4B3E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4500"/>
            <a:ext cx="10702031" cy="54686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1. Все крепежные болты М8 устанавливаются с усилием затяжки </a:t>
            </a:r>
          </a:p>
          <a:p>
            <a:pPr marL="0" indent="0">
              <a:buNone/>
            </a:pPr>
            <a:r>
              <a:rPr lang="ru-RU" sz="2000" dirty="0"/>
              <a:t>10-12 Нм</a:t>
            </a:r>
          </a:p>
          <a:p>
            <a:pPr marL="0" indent="0">
              <a:buNone/>
            </a:pPr>
            <a:r>
              <a:rPr lang="ru-RU" sz="2000" dirty="0"/>
              <a:t>2. Шкивы, зубчатые передачи устанавливаются параллельно </a:t>
            </a:r>
          </a:p>
          <a:p>
            <a:pPr marL="0" indent="0">
              <a:buNone/>
            </a:pPr>
            <a:r>
              <a:rPr lang="ru-RU" sz="2000" dirty="0"/>
              <a:t>+/- 0,2мм</a:t>
            </a:r>
          </a:p>
          <a:p>
            <a:pPr marL="0" indent="0">
              <a:buNone/>
            </a:pPr>
            <a:r>
              <a:rPr lang="ru-RU" sz="2000" dirty="0"/>
              <a:t>3. Коническая передача устанавливается на расстоянии 38мм между центрами осей вращения +/- 0,2мм</a:t>
            </a:r>
          </a:p>
          <a:p>
            <a:pPr marL="0" indent="0">
              <a:buNone/>
            </a:pPr>
            <a:r>
              <a:rPr lang="ru-RU" sz="2000" dirty="0"/>
              <a:t>4. Натяжение ремня 960-8М-20 – </a:t>
            </a:r>
            <a:r>
              <a:rPr lang="en-US" sz="2000" dirty="0"/>
              <a:t>0,9-1,7</a:t>
            </a:r>
            <a:r>
              <a:rPr lang="ru-RU" sz="2000" dirty="0"/>
              <a:t> </a:t>
            </a:r>
            <a:r>
              <a:rPr lang="ru-RU" sz="2000" dirty="0" err="1"/>
              <a:t>кгсм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5. Параллельность блоков – 0,5мм</a:t>
            </a:r>
          </a:p>
          <a:p>
            <a:pPr marL="0" indent="0">
              <a:buNone/>
            </a:pPr>
            <a:r>
              <a:rPr lang="ru-RU" sz="2000" dirty="0"/>
              <a:t>7. Шпонки не должны выходить за пределы устанавливаемых элементов.</a:t>
            </a:r>
          </a:p>
          <a:p>
            <a:pPr marL="0" indent="0">
              <a:buNone/>
            </a:pPr>
            <a:r>
              <a:rPr lang="ru-RU" sz="2000" dirty="0"/>
              <a:t>9. Ориентация подшипников в соответствии с чертежом</a:t>
            </a:r>
          </a:p>
          <a:p>
            <a:pPr marL="0" indent="0">
              <a:buNone/>
            </a:pPr>
            <a:r>
              <a:rPr lang="ru-RU" sz="2000" dirty="0"/>
              <a:t>10. Зазор в цилиндрической передаче 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=</a:t>
            </a:r>
            <a:r>
              <a:rPr lang="ru-RU" sz="2000" dirty="0"/>
              <a:t> 2 от 0,08 до 0,15 мм</a:t>
            </a:r>
          </a:p>
          <a:p>
            <a:pPr marL="0" indent="0">
              <a:buNone/>
            </a:pPr>
            <a:r>
              <a:rPr lang="ru-RU" sz="2000" dirty="0"/>
              <a:t>11. Допуски на центровку валов на муфте (горизонтальное и вертикальное):</a:t>
            </a:r>
          </a:p>
          <a:p>
            <a:pPr marL="0" indent="0">
              <a:buNone/>
            </a:pPr>
            <a:r>
              <a:rPr lang="ru-RU" sz="2000" dirty="0"/>
              <a:t>Смещение +\- 0,5 мм в центре муфты; излом +\- </a:t>
            </a:r>
          </a:p>
        </p:txBody>
      </p:sp>
    </p:spTree>
    <p:extLst>
      <p:ext uri="{BB962C8B-B14F-4D97-AF65-F5344CB8AC3E}">
        <p14:creationId xmlns:p14="http://schemas.microsoft.com/office/powerpoint/2010/main" val="2965312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AB753-ECFC-E6D4-6EF6-03C884982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Общие требования к сборке передачи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9655E4-A91D-4F89-0BE2-C353B5710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5623"/>
            <a:ext cx="10515600" cy="53513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12. После сборки на стенде не должно быть лишних и посторонних </a:t>
            </a:r>
            <a:r>
              <a:rPr lang="ru-RU" sz="2000" dirty="0" err="1"/>
              <a:t>элементовэ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r>
              <a:rPr lang="ru-RU" sz="2000" dirty="0"/>
              <a:t>13. После проверки экспертами правильности и качества сборки произвести запуск двигателя и дать передачи </a:t>
            </a:r>
            <a:r>
              <a:rPr lang="ru-RU" sz="2000" dirty="0" err="1"/>
              <a:t>порабротать</a:t>
            </a:r>
            <a:r>
              <a:rPr lang="ru-RU" sz="2000" dirty="0"/>
              <a:t> в </a:t>
            </a:r>
            <a:r>
              <a:rPr lang="ru-RU" sz="2000" dirty="0" err="1"/>
              <a:t>чечение</a:t>
            </a:r>
            <a:r>
              <a:rPr lang="ru-RU" sz="2000" dirty="0"/>
              <a:t> 5 мин при частоте 40 Гц.</a:t>
            </a:r>
          </a:p>
          <a:p>
            <a:pPr marL="0" indent="0">
              <a:buNone/>
            </a:pPr>
            <a:r>
              <a:rPr lang="ru-RU" sz="2000" dirty="0"/>
              <a:t>14. Произвести измерение частоты вращения выходных валов с помощью стробоскопа.</a:t>
            </a:r>
          </a:p>
        </p:txBody>
      </p:sp>
    </p:spTree>
    <p:extLst>
      <p:ext uri="{BB962C8B-B14F-4D97-AF65-F5344CB8AC3E}">
        <p14:creationId xmlns:p14="http://schemas.microsoft.com/office/powerpoint/2010/main" val="36683082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178</Words>
  <Application>Microsoft Office PowerPoint</Application>
  <PresentationFormat>Широкоэкранный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Модуль Г</vt:lpstr>
      <vt:lpstr>Схема сборки конкурсного задания</vt:lpstr>
      <vt:lpstr>Общие требования к сборке передачи</vt:lpstr>
      <vt:lpstr>Общие требования к сборке передачи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Г</dc:title>
  <dc:creator>Oleg Oleg</dc:creator>
  <cp:lastModifiedBy>Oleg Oleg</cp:lastModifiedBy>
  <cp:revision>1</cp:revision>
  <dcterms:created xsi:type="dcterms:W3CDTF">2023-06-06T07:39:24Z</dcterms:created>
  <dcterms:modified xsi:type="dcterms:W3CDTF">2023-06-06T08:06:54Z</dcterms:modified>
</cp:coreProperties>
</file>