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56" r:id="rId3"/>
    <p:sldId id="259" r:id="rId4"/>
    <p:sldId id="265" r:id="rId5"/>
  </p:sldIdLst>
  <p:sldSz cx="15119350" cy="10691813"/>
  <p:notesSz cx="9928225" cy="14303375"/>
  <p:defaultTextStyle>
    <a:defPPr>
      <a:defRPr lang="ru-RU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476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54" d="100"/>
          <a:sy n="54" d="100"/>
        </p:scale>
        <p:origin x="1243" y="86"/>
      </p:cViewPr>
      <p:guideLst>
        <p:guide orient="horz" pos="3367"/>
        <p:guide pos="476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0854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91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34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106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610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169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512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4941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4118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91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12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2ABB5-BAF6-4B18-A2DA-171D102E1D76}" type="datetimeFigureOut">
              <a:rPr lang="ru-RU" smtClean="0"/>
              <a:t>06.10.2023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71690-11C1-4903-B33B-C1C5C1EC39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07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17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3.png"/><Relationship Id="rId5" Type="http://schemas.openxmlformats.org/officeDocument/2006/relationships/image" Target="../media/image13.png"/><Relationship Id="rId15" Type="http://schemas.openxmlformats.org/officeDocument/2006/relationships/image" Target="../media/image4.png"/><Relationship Id="rId10" Type="http://schemas.openxmlformats.org/officeDocument/2006/relationships/image" Target="../media/image6.png"/><Relationship Id="rId4" Type="http://schemas.openxmlformats.org/officeDocument/2006/relationships/image" Target="../media/image12.png"/><Relationship Id="rId9" Type="http://schemas.openxmlformats.org/officeDocument/2006/relationships/image" Target="../media/image9.png"/><Relationship Id="rId1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301" y="701390"/>
            <a:ext cx="12205356" cy="901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456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1237" y="413358"/>
            <a:ext cx="11783062" cy="9176426"/>
          </a:xfrm>
          <a:prstGeom prst="rect">
            <a:avLst/>
          </a:prstGeom>
        </p:spPr>
      </p:pic>
      <p:cxnSp>
        <p:nvCxnSpPr>
          <p:cNvPr id="19" name="Прямая соединительная линия 18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3" name="Рисунок 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080" y="5738028"/>
            <a:ext cx="735893" cy="731557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4326" y="950175"/>
            <a:ext cx="617013" cy="610761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5935" y="3110957"/>
            <a:ext cx="658127" cy="654250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0581" y="6479006"/>
            <a:ext cx="558985" cy="566970"/>
          </a:xfrm>
          <a:prstGeom prst="rect">
            <a:avLst/>
          </a:prstGeom>
        </p:spPr>
      </p:pic>
      <p:pic>
        <p:nvPicPr>
          <p:cNvPr id="60" name="Рисунок 5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9808" y="6455426"/>
            <a:ext cx="564567" cy="570752"/>
          </a:xfrm>
          <a:prstGeom prst="rect">
            <a:avLst/>
          </a:prstGeom>
        </p:spPr>
      </p:pic>
      <p:pic>
        <p:nvPicPr>
          <p:cNvPr id="68" name="Рисунок 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739" y="9097121"/>
            <a:ext cx="480720" cy="492663"/>
          </a:xfrm>
          <a:prstGeom prst="rect">
            <a:avLst/>
          </a:prstGeom>
        </p:spPr>
      </p:pic>
      <p:pic>
        <p:nvPicPr>
          <p:cNvPr id="70" name="Рисунок 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5778" y="5885564"/>
            <a:ext cx="443048" cy="436484"/>
          </a:xfrm>
          <a:prstGeom prst="rect">
            <a:avLst/>
          </a:prstGeom>
        </p:spPr>
      </p:pic>
      <p:pic>
        <p:nvPicPr>
          <p:cNvPr id="49" name="Рисунок 4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9283" y="2927881"/>
            <a:ext cx="487060" cy="477908"/>
          </a:xfrm>
          <a:prstGeom prst="rect">
            <a:avLst/>
          </a:prstGeom>
        </p:spPr>
      </p:pic>
      <p:pic>
        <p:nvPicPr>
          <p:cNvPr id="61" name="Рисунок 6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7883" y="7346308"/>
            <a:ext cx="480720" cy="492663"/>
          </a:xfrm>
          <a:prstGeom prst="rect">
            <a:avLst/>
          </a:prstGeom>
        </p:spPr>
      </p:pic>
      <p:pic>
        <p:nvPicPr>
          <p:cNvPr id="64" name="Рисунок 6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4062" y="7854793"/>
            <a:ext cx="480720" cy="492663"/>
          </a:xfrm>
          <a:prstGeom prst="rect">
            <a:avLst/>
          </a:prstGeom>
        </p:spPr>
      </p:pic>
      <p:pic>
        <p:nvPicPr>
          <p:cNvPr id="66" name="Рисунок 6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023" y="8396295"/>
            <a:ext cx="480720" cy="492663"/>
          </a:xfrm>
          <a:prstGeom prst="rect">
            <a:avLst/>
          </a:prstGeom>
        </p:spPr>
      </p:pic>
      <p:pic>
        <p:nvPicPr>
          <p:cNvPr id="67" name="Рисунок 6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269" y="799186"/>
            <a:ext cx="541459" cy="535972"/>
          </a:xfrm>
          <a:prstGeom prst="rect">
            <a:avLst/>
          </a:prstGeom>
        </p:spPr>
      </p:pic>
      <p:pic>
        <p:nvPicPr>
          <p:cNvPr id="75" name="Рисунок 7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708" y="5633148"/>
            <a:ext cx="497722" cy="504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3670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26048" y="3859353"/>
            <a:ext cx="3078709" cy="4361024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6051" y="4076110"/>
            <a:ext cx="4978696" cy="284550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269" y="6916577"/>
            <a:ext cx="7235036" cy="3390722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5030" y="3915597"/>
            <a:ext cx="3923379" cy="3702689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1676" y="713017"/>
            <a:ext cx="4250437" cy="2915696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7895" y="456474"/>
            <a:ext cx="2492946" cy="345988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8015" y="489513"/>
            <a:ext cx="3852318" cy="3262044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Рисунок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949" y="1094260"/>
            <a:ext cx="696442" cy="68335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5484" y="1616110"/>
            <a:ext cx="703248" cy="71095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4873" y="4275764"/>
            <a:ext cx="705968" cy="701809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013" y="7686189"/>
            <a:ext cx="695649" cy="705586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170" y="2520041"/>
            <a:ext cx="619920" cy="63532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4808" y="5114206"/>
            <a:ext cx="784423" cy="7728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2225" y="5488984"/>
            <a:ext cx="801356" cy="793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035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718915" y="10494478"/>
            <a:ext cx="14220760" cy="0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H="1">
            <a:off x="14939675" y="161330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718915" y="161330"/>
            <a:ext cx="1422076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718915" y="162478"/>
            <a:ext cx="0" cy="1033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9719915" y="9702478"/>
            <a:ext cx="0" cy="792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9720495" y="9701242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9701542" y="10206446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9692798" y="9954418"/>
            <a:ext cx="5220000" cy="1148"/>
          </a:xfrm>
          <a:prstGeom prst="line">
            <a:avLst/>
          </a:prstGeom>
          <a:ln w="25400" cap="flat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422041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1350033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2240195" y="10206446"/>
            <a:ext cx="0" cy="288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12240000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10620015" y="9702446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11700135" y="9703239"/>
            <a:ext cx="0" cy="504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143" y="456332"/>
            <a:ext cx="9865096" cy="911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70019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4004</TotalTime>
  <Words>0</Words>
  <Application>Microsoft Office PowerPoint</Application>
  <PresentationFormat>Произвольный</PresentationFormat>
  <Paragraphs>0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82</cp:revision>
  <cp:lastPrinted>2023-07-28T08:38:14Z</cp:lastPrinted>
  <dcterms:created xsi:type="dcterms:W3CDTF">2022-06-05T13:25:56Z</dcterms:created>
  <dcterms:modified xsi:type="dcterms:W3CDTF">2023-10-06T06:45:25Z</dcterms:modified>
</cp:coreProperties>
</file>