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garin" initials="G" lastIdx="1" clrIdx="0">
    <p:extLst>
      <p:ext uri="{19B8F6BF-5375-455C-9EA6-DF929625EA0E}">
        <p15:presenceInfo xmlns:p15="http://schemas.microsoft.com/office/powerpoint/2012/main" userId="Gagar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414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A4450-44C9-4CC1-9F4E-C12C4F37D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0899AE-7343-43FB-8E0D-9FE02D6B9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8FFEE2-A07E-43F8-8535-C8CC44A0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6AF246-5B65-481D-8608-8DE4A42E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2F0AB8-4718-4E00-A8C6-E61229B2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8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CD402-E2B8-45CD-A8B2-B2C4898DA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4A25B0-0226-4393-8AF3-4E85C0DAB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F77D98-EF2C-47EF-B224-FE59A219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C0ACB7-E955-47AE-A8BE-2496784D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583169-C85A-4EC3-A728-361EA73D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9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E32B62-E68D-4352-AA0A-FA0D95C30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C154C0-B091-46C7-BDC5-464F78B0F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EA5A9A-CD82-4D34-A4CA-85F97749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70790-6DB6-4C70-8777-26A0601D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85648-6D53-4F9E-8F9D-B312C831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61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C9DC9-B625-4495-993F-511F4F94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942D6B-54E7-4858-9C5F-16B017BE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CCF704-3A53-4797-9B92-4A4FCC73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EB137C-561E-4D53-9FF6-9D6D26EA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73E330-0A2F-4AB6-8DB4-5318A6081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68AFB-13F4-4F5F-A9CC-5C2FF61C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6BD55-7EF2-4B4D-953A-076E928FA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C2824-0D0F-44CC-8723-D2CB7522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05A776-0EF1-49C5-888E-04A6BD4F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E8FFC7-F2EC-40ED-B548-C744B228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1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F6CFB-A261-4E01-911F-B005000D5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2F60B4-0E5A-47E2-8950-47AB2C612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E0CCC4-B8C4-477A-AC03-58330287D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558901-E22B-491F-9146-4866ACBD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75C469-F08E-4E4C-A476-9EB08C50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A6482A-8BAC-4270-8AFB-755149EA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30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FF88F-FFE8-4A26-9EB8-37B1F86B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0D8327-024E-4526-9590-B29D031EC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3D98FA-0B0E-47F5-A153-BE99A658D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31E008-F4CD-478B-87BD-B5F73B74F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3E4FCE7-A91A-46D7-93E3-880F8E5DF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E891C3-03FC-4A33-B697-92AAA2EE3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E4664C-C28C-4310-9EC4-75953E3A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9685C1-3E47-43B0-A773-617740B9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812EA-F6BF-49EC-A5B8-FC4E5BF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A9ABA32-96BB-4E90-BD6F-5487188A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D63CD3-3948-4498-B984-942CE2CD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6E8355-A7D3-472E-AA04-4D8FDDEE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3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EAA43E-8551-4E5A-8DD5-949EC474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2FECC2-F8C9-4919-940F-0AC8D15E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10B501-5C68-419F-B28A-46967528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C37F8-17B1-4E40-AC55-1789D59F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E12E1-9479-4D93-BDCE-9CE75D237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B6B2A5-B605-4A0A-B66F-78D918D5D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638515-1326-4C51-B9C0-CDDA99BE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D5928E-91C3-454B-ADB3-C7250AD8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E0C683-7653-4664-B3AF-70655610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8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F1856-C35B-4DEE-916A-4BC8368D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D84D61-E7A8-43E7-93DE-3515FE593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DEC041-FFFE-4B13-B6BA-B331BA72E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23DFCE-F2BC-4112-BA37-6BA1C5BC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6FC962-E614-4060-A878-179B06BD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1B003D-F469-43F8-AA1C-1B1C720F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9423C-7B56-4ED0-A203-93DBCF1F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5CBADD-B40C-4DC1-8BB2-06D3242D9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99809E-207E-4D8A-BC30-5255FB094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5AC44-CB19-4F7D-B404-0A41F93F784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50F1BD-9C98-4ED4-92A5-7C9019157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391F68-04B1-4EA9-9C7E-AE29F1A59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26AF-260E-4EAC-A5B2-4AD39D8C3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7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BCB78-37C1-46FD-BF33-608E83DBF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23" y="153255"/>
            <a:ext cx="9855614" cy="6513268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872EC0-66F1-4317-8606-48979284043F}"/>
              </a:ext>
            </a:extLst>
          </p:cNvPr>
          <p:cNvSpPr/>
          <p:nvPr/>
        </p:nvSpPr>
        <p:spPr>
          <a:xfrm>
            <a:off x="219938" y="234926"/>
            <a:ext cx="1800000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Конкурсная площадка от 25 </a:t>
            </a:r>
            <a:r>
              <a:rPr lang="ru-RU" sz="1000" dirty="0" err="1">
                <a:solidFill>
                  <a:schemeClr val="tx1"/>
                </a:solidFill>
              </a:rPr>
              <a:t>кв.м</a:t>
            </a:r>
            <a:r>
              <a:rPr lang="ru-RU" sz="1000" dirty="0">
                <a:solidFill>
                  <a:schemeClr val="tx1"/>
                </a:solidFill>
              </a:rPr>
              <a:t>. Основание бетон или деревянный подиум высотой 15 см.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21EE87-4701-4888-A0E4-BD01F8CD5304}"/>
              </a:ext>
            </a:extLst>
          </p:cNvPr>
          <p:cNvSpPr/>
          <p:nvPr/>
        </p:nvSpPr>
        <p:spPr>
          <a:xfrm>
            <a:off x="5995576" y="250671"/>
            <a:ext cx="1800000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Конкурсная площадка от 25 </a:t>
            </a:r>
            <a:r>
              <a:rPr lang="ru-RU" sz="1000" dirty="0" err="1">
                <a:solidFill>
                  <a:schemeClr val="tx1"/>
                </a:solidFill>
              </a:rPr>
              <a:t>кв.м</a:t>
            </a:r>
            <a:r>
              <a:rPr lang="ru-RU" sz="1000" dirty="0">
                <a:solidFill>
                  <a:schemeClr val="tx1"/>
                </a:solidFill>
              </a:rPr>
              <a:t>. Основание бетон или деревянный подиум высотой 15 см.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3176E04-AB5D-4952-8716-5FED4B67D055}"/>
              </a:ext>
            </a:extLst>
          </p:cNvPr>
          <p:cNvSpPr/>
          <p:nvPr/>
        </p:nvSpPr>
        <p:spPr>
          <a:xfrm>
            <a:off x="2172263" y="250671"/>
            <a:ext cx="1800000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Конкурсная площадка от 25 </a:t>
            </a:r>
            <a:r>
              <a:rPr lang="ru-RU" sz="1000" dirty="0" err="1">
                <a:solidFill>
                  <a:schemeClr val="tx1"/>
                </a:solidFill>
              </a:rPr>
              <a:t>кв.м</a:t>
            </a:r>
            <a:r>
              <a:rPr lang="ru-RU" sz="1000" dirty="0">
                <a:solidFill>
                  <a:schemeClr val="tx1"/>
                </a:solidFill>
              </a:rPr>
              <a:t>. Основание бетон или деревянный подиум высотой 15 см.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625EB1B-8690-4F58-A30B-332E1219E4B2}"/>
              </a:ext>
            </a:extLst>
          </p:cNvPr>
          <p:cNvSpPr/>
          <p:nvPr/>
        </p:nvSpPr>
        <p:spPr>
          <a:xfrm>
            <a:off x="4093795" y="250671"/>
            <a:ext cx="1800000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Конкурсная площадка от 25 </a:t>
            </a:r>
            <a:r>
              <a:rPr lang="ru-RU" sz="1000" dirty="0" err="1">
                <a:solidFill>
                  <a:schemeClr val="tx1"/>
                </a:solidFill>
              </a:rPr>
              <a:t>кв.м</a:t>
            </a:r>
            <a:r>
              <a:rPr lang="ru-RU" sz="1000" dirty="0">
                <a:solidFill>
                  <a:schemeClr val="tx1"/>
                </a:solidFill>
              </a:rPr>
              <a:t>. Основание бетон или деревянный подиум высотой 15 см.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EB7770C-A507-45D1-ACEC-221CF74C8779}"/>
              </a:ext>
            </a:extLst>
          </p:cNvPr>
          <p:cNvSpPr/>
          <p:nvPr/>
        </p:nvSpPr>
        <p:spPr>
          <a:xfrm>
            <a:off x="7897357" y="250671"/>
            <a:ext cx="1800000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Конкурсная площадка от 25 </a:t>
            </a:r>
            <a:r>
              <a:rPr lang="ru-RU" sz="1000" dirty="0" err="1">
                <a:solidFill>
                  <a:schemeClr val="tx1"/>
                </a:solidFill>
              </a:rPr>
              <a:t>кв.м</a:t>
            </a:r>
            <a:r>
              <a:rPr lang="ru-RU" sz="1000" dirty="0">
                <a:solidFill>
                  <a:schemeClr val="tx1"/>
                </a:solidFill>
              </a:rPr>
              <a:t>. Основание бетон или деревянный подиум высотой 15 см.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412B4A1-B549-4524-A29D-1FD35495AF97}"/>
              </a:ext>
            </a:extLst>
          </p:cNvPr>
          <p:cNvSpPr/>
          <p:nvPr/>
        </p:nvSpPr>
        <p:spPr>
          <a:xfrm>
            <a:off x="4041314" y="5150054"/>
            <a:ext cx="1822304" cy="1516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Комната экспертов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C2FF3ED-1C38-41C2-8D76-835CD391DF6D}"/>
              </a:ext>
            </a:extLst>
          </p:cNvPr>
          <p:cNvSpPr/>
          <p:nvPr/>
        </p:nvSpPr>
        <p:spPr>
          <a:xfrm>
            <a:off x="2246227" y="5150055"/>
            <a:ext cx="1800000" cy="15164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Раздевалка конкурсантов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08D9384-7D64-4BE2-B34D-B997FF3C1265}"/>
              </a:ext>
            </a:extLst>
          </p:cNvPr>
          <p:cNvSpPr/>
          <p:nvPr/>
        </p:nvSpPr>
        <p:spPr>
          <a:xfrm>
            <a:off x="6851199" y="5148481"/>
            <a:ext cx="2868329" cy="1516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Брифинг зона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B81D99-D057-4C39-A7EA-89A3A7B1B647}"/>
              </a:ext>
            </a:extLst>
          </p:cNvPr>
          <p:cNvSpPr/>
          <p:nvPr/>
        </p:nvSpPr>
        <p:spPr>
          <a:xfrm>
            <a:off x="5870889" y="5150055"/>
            <a:ext cx="972151" cy="15164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Комната ГЭ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89D63FE-B35C-4CCA-9796-2DC6533DD740}"/>
              </a:ext>
            </a:extLst>
          </p:cNvPr>
          <p:cNvSpPr/>
          <p:nvPr/>
        </p:nvSpPr>
        <p:spPr>
          <a:xfrm>
            <a:off x="164123" y="3186676"/>
            <a:ext cx="1312191" cy="12779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Место приготовления бетонного раствора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96B3FA6-68BC-493C-9831-B2C72A8B6378}"/>
              </a:ext>
            </a:extLst>
          </p:cNvPr>
          <p:cNvSpPr/>
          <p:nvPr/>
        </p:nvSpPr>
        <p:spPr>
          <a:xfrm>
            <a:off x="10197503" y="157645"/>
            <a:ext cx="1822304" cy="65132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Кулер.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Бетономешалка.</a:t>
            </a:r>
          </a:p>
          <a:p>
            <a:r>
              <a:rPr lang="ru-RU" sz="1400" dirty="0">
                <a:solidFill>
                  <a:schemeClr val="tx1"/>
                </a:solidFill>
              </a:rPr>
              <a:t>Сухие смеси.</a:t>
            </a:r>
          </a:p>
          <a:p>
            <a:r>
              <a:rPr lang="ru-RU" sz="1400" dirty="0">
                <a:solidFill>
                  <a:schemeClr val="tx1"/>
                </a:solidFill>
              </a:rPr>
              <a:t>Скамья.</a:t>
            </a:r>
          </a:p>
          <a:p>
            <a:r>
              <a:rPr lang="ru-RU" sz="1400" dirty="0">
                <a:solidFill>
                  <a:schemeClr val="tx1"/>
                </a:solidFill>
              </a:rPr>
              <a:t>Стол и стул.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Огнетушитель.</a:t>
            </a:r>
          </a:p>
          <a:p>
            <a:r>
              <a:rPr lang="ru-RU" sz="1400" dirty="0">
                <a:solidFill>
                  <a:schemeClr val="tx1"/>
                </a:solidFill>
              </a:rPr>
              <a:t>Розетки 220в.</a:t>
            </a:r>
          </a:p>
          <a:p>
            <a:r>
              <a:rPr lang="ru-RU" sz="1400" dirty="0">
                <a:solidFill>
                  <a:schemeClr val="tx1"/>
                </a:solidFill>
              </a:rPr>
              <a:t>Экран.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Аптечка.</a:t>
            </a:r>
          </a:p>
          <a:p>
            <a:r>
              <a:rPr lang="ru-RU" sz="1400" dirty="0" err="1">
                <a:solidFill>
                  <a:schemeClr val="tx1"/>
                </a:solidFill>
              </a:rPr>
              <a:t>Флипчарт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Контейнер.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D2176F4-B9EB-41F2-95B7-D5852BC0D290}"/>
              </a:ext>
            </a:extLst>
          </p:cNvPr>
          <p:cNvSpPr/>
          <p:nvPr/>
        </p:nvSpPr>
        <p:spPr>
          <a:xfrm>
            <a:off x="172193" y="4830415"/>
            <a:ext cx="779647" cy="1776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Зона водоснабжения и мойки инструмента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75541AD-CCE5-43BE-A035-8C37EAE91F9F}"/>
              </a:ext>
            </a:extLst>
          </p:cNvPr>
          <p:cNvSpPr/>
          <p:nvPr/>
        </p:nvSpPr>
        <p:spPr>
          <a:xfrm>
            <a:off x="7412227" y="6577673"/>
            <a:ext cx="2301949" cy="789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Стенд с конкурсной информацией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96361D8-1F27-498B-B213-A3545D825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380" y="4751950"/>
            <a:ext cx="360000" cy="36000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436F3CDB-52DB-4926-A84C-3A89C166A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257" y="4740118"/>
            <a:ext cx="360000" cy="360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786A1B5F-FC4E-4A87-A558-B24289A0A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48" y="5224692"/>
            <a:ext cx="360000" cy="360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2FCE109-BEEA-4395-BE5C-E51B732A6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726" y="2391968"/>
            <a:ext cx="214888" cy="18886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18AF77D-0772-4785-9C28-0AA5A9A96F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0" y="3249000"/>
            <a:ext cx="360000" cy="360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2B6B9FF-86D8-48B4-82F8-753D50E47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725" y="2580836"/>
            <a:ext cx="213877" cy="213877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97FED34-0C93-4A94-AA1D-32C2D2CC40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60" y="3229889"/>
            <a:ext cx="243956" cy="36000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0239602-6BFA-48B5-8BE0-3C59A2DAB8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707" y="2798208"/>
            <a:ext cx="100896" cy="14889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C867FAA6-4EA0-4713-8125-2A586F2019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093" y="4773765"/>
            <a:ext cx="360000" cy="36000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B9A40C94-1D0E-4424-95A8-B2DC49DC30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263" y="4774177"/>
            <a:ext cx="360000" cy="3600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C957082-C74C-4953-BBDB-389257C999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952" y="4783860"/>
            <a:ext cx="360000" cy="360000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5E8F2232-47A3-4D3C-8D05-CB5099AB13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724" y="2961140"/>
            <a:ext cx="213877" cy="213877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5D474D5-3F2F-4D8C-81CC-62B5B312EC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618" y="5262386"/>
            <a:ext cx="360000" cy="204161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82E8CB72-70C4-41FB-B38B-BD79AE5AF6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610" y="6239694"/>
            <a:ext cx="360000" cy="204161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EECE69A0-8974-4537-A9F6-BD419F3B72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527" y="6239693"/>
            <a:ext cx="360000" cy="204161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92D0416-95B2-4E76-BBC5-8972B788E0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50" y="6239693"/>
            <a:ext cx="360000" cy="204161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400520C8-95E8-4B1E-87D2-707E19E8AB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496" y="6327896"/>
            <a:ext cx="360000" cy="204161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CB11368F-5D07-451D-B8F5-F52EA1F1AA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74" y="6332684"/>
            <a:ext cx="360000" cy="204161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64E028BF-9713-4E30-AD67-924ABD66E0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11" y="6341773"/>
            <a:ext cx="360000" cy="20416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5B46F0DD-1A2D-4C07-A63F-DE6571294E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076" y="6241695"/>
            <a:ext cx="360000" cy="204161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F3E3A4C1-4B72-4A93-B9C1-66D9D2C5A3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694" y="3187386"/>
            <a:ext cx="360000" cy="204161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288C1F46-116D-4209-B05A-8C109302B5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895" y="6158321"/>
            <a:ext cx="360000" cy="204161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21C7080B-7D5F-46E2-B0FF-4CE9A6FD90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60" y="6166116"/>
            <a:ext cx="360000" cy="204161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1B605C64-6197-4623-8EFC-270CCE2E41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03" y="5607156"/>
            <a:ext cx="360000" cy="204161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6AE623B8-ABBF-4B94-803A-79A560E737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680" y="5352048"/>
            <a:ext cx="360000" cy="204161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386B81DA-F677-4314-A8C9-4B1756B71D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62" y="5352006"/>
            <a:ext cx="360000" cy="204161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D0977EE7-4A67-44CB-A554-4CFF3DD79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610" y="5359615"/>
            <a:ext cx="360000" cy="204161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B013E073-319C-4B9F-BFAE-CDA4FADF7F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467" y="5171795"/>
            <a:ext cx="360000" cy="360000"/>
          </a:xfrm>
          <a:prstGeom prst="rect">
            <a:avLst/>
          </a:prstGeom>
        </p:spPr>
      </p:pic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3CE05951-F929-4156-8EB5-F30661BDA7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277" y="5172270"/>
            <a:ext cx="360000" cy="360000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1DAE0F91-5330-427F-AE40-24DAE2603E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11" y="5176034"/>
            <a:ext cx="360000" cy="360000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841AD2CB-0DE2-4A70-90F0-C3F34BCB40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43" y="6290183"/>
            <a:ext cx="360000" cy="360000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FB6BE337-9212-4C07-9592-A3511D248A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44" y="6290183"/>
            <a:ext cx="360000" cy="360000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B4FC4937-F4D0-4696-9914-786A0C3413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956" y="6298353"/>
            <a:ext cx="360000" cy="360000"/>
          </a:xfrm>
          <a:prstGeom prst="rect">
            <a:avLst/>
          </a:prstGeom>
        </p:spPr>
      </p:pic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AE9EF9BE-E31F-4B07-B46A-1F639D57AA5B}"/>
              </a:ext>
            </a:extLst>
          </p:cNvPr>
          <p:cNvSpPr/>
          <p:nvPr/>
        </p:nvSpPr>
        <p:spPr>
          <a:xfrm>
            <a:off x="10197504" y="153256"/>
            <a:ext cx="1822303" cy="22328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Общие рекомендации:</a:t>
            </a:r>
          </a:p>
          <a:p>
            <a:r>
              <a:rPr lang="ru-RU" sz="1200" dirty="0">
                <a:solidFill>
                  <a:schemeClr val="tx1"/>
                </a:solidFill>
              </a:rPr>
              <a:t>Конкурсная площадка – расположение в один или два ряда, наличие э/п-220в.</a:t>
            </a:r>
          </a:p>
          <a:p>
            <a:r>
              <a:rPr lang="ru-RU" sz="1200" dirty="0">
                <a:solidFill>
                  <a:schemeClr val="tx1"/>
                </a:solidFill>
              </a:rPr>
              <a:t>Общий проход, обеспечивающий  равные условия для конкурсантов и экспертов. Освещение по СанПиН 1.2.3685-21</a:t>
            </a:r>
          </a:p>
          <a:p>
            <a:pPr algn="ctr"/>
            <a:endParaRPr lang="ru-RU" dirty="0"/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50C2374F-D7E8-4681-8109-DC91BA889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53" y="4774177"/>
            <a:ext cx="371615" cy="353339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F96DE30A-8D2A-4CE8-8478-2054DAD5B7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2" y="2358067"/>
            <a:ext cx="371615" cy="353339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E7CABDD8-FFD3-4124-95CB-5EFFB889AE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44353" y="4783280"/>
            <a:ext cx="371888" cy="353599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E013FCF7-C057-44B4-9904-3AF8F64E15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713" y="3401264"/>
            <a:ext cx="214888" cy="204320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E859613A-416F-45D0-98B1-0145F8343D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42" y="4811553"/>
            <a:ext cx="404322" cy="404322"/>
          </a:xfrm>
          <a:prstGeom prst="rect">
            <a:avLst/>
          </a:prstGeom>
        </p:spPr>
      </p:pic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3075E9FF-A9BD-41FA-A535-C36BD8312D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4" y="6232604"/>
            <a:ext cx="404322" cy="404322"/>
          </a:xfrm>
          <a:prstGeom prst="rect">
            <a:avLst/>
          </a:prstGeom>
        </p:spPr>
      </p:pic>
      <p:pic>
        <p:nvPicPr>
          <p:cNvPr id="69" name="Рисунок 68">
            <a:extLst>
              <a:ext uri="{FF2B5EF4-FFF2-40B4-BE49-F238E27FC236}">
                <a16:creationId xmlns:a16="http://schemas.microsoft.com/office/drawing/2014/main" id="{B8A7FABF-E112-4384-9996-6DCB9877B5B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13" y="251681"/>
            <a:ext cx="376340" cy="188170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D6C2E943-6CAA-4617-8A8A-9877FC2ACA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923" y="259761"/>
            <a:ext cx="376340" cy="188170"/>
          </a:xfrm>
          <a:prstGeom prst="rect">
            <a:avLst/>
          </a:prstGeom>
        </p:spPr>
      </p:pic>
      <p:pic>
        <p:nvPicPr>
          <p:cNvPr id="71" name="Рисунок 70">
            <a:extLst>
              <a:ext uri="{FF2B5EF4-FFF2-40B4-BE49-F238E27FC236}">
                <a16:creationId xmlns:a16="http://schemas.microsoft.com/office/drawing/2014/main" id="{E0CF3252-6985-4714-97D8-9F031622CD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695" y="260221"/>
            <a:ext cx="376340" cy="188170"/>
          </a:xfrm>
          <a:prstGeom prst="rect">
            <a:avLst/>
          </a:prstGeom>
        </p:spPr>
      </p:pic>
      <p:pic>
        <p:nvPicPr>
          <p:cNvPr id="72" name="Рисунок 71">
            <a:extLst>
              <a:ext uri="{FF2B5EF4-FFF2-40B4-BE49-F238E27FC236}">
                <a16:creationId xmlns:a16="http://schemas.microsoft.com/office/drawing/2014/main" id="{ED64DD5F-0F69-4F3B-8634-E179F77B956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56" y="265915"/>
            <a:ext cx="376340" cy="188170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C6543059-6CC5-4EE8-9190-D5BF9C02C3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037" y="251681"/>
            <a:ext cx="376340" cy="188170"/>
          </a:xfrm>
          <a:prstGeom prst="rect">
            <a:avLst/>
          </a:prstGeom>
        </p:spPr>
      </p:pic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5C3DAB5F-51C7-4AEF-983F-02292A0DA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261" y="3628831"/>
            <a:ext cx="376340" cy="188170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7E75F90C-7BF3-4A18-BA35-A96BFE4F942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741" y="5990371"/>
            <a:ext cx="376340" cy="188170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30F9E12A-AEE9-42A5-B3C8-824CAE51D7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874" y="6478353"/>
            <a:ext cx="376340" cy="188170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F2D7FE12-21BB-4C6D-867E-F0DB311E8D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48" y="6467680"/>
            <a:ext cx="376340" cy="188170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id="{E4B3F6F7-00AB-484B-8ECC-826E264A0B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6" y="4290891"/>
            <a:ext cx="376340" cy="188170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:a16="http://schemas.microsoft.com/office/drawing/2014/main" id="{9F4D6D40-C2CB-4DAF-82AC-73CD2BB4DD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45056" y="5899267"/>
            <a:ext cx="727357" cy="593761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C6981605-F768-4211-AF9B-0FA0B7DDA5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99" y="3834347"/>
            <a:ext cx="264302" cy="215757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5C606446-CDDF-452A-9163-D4A548BC769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180" y="5180255"/>
            <a:ext cx="358719" cy="358719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id="{23B5CA83-FFEA-4264-A0EA-D8842380767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23" y="5787721"/>
            <a:ext cx="358719" cy="358719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A57FF2C4-7006-4252-8DA1-F40A048B28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858" y="4774406"/>
            <a:ext cx="358719" cy="358719"/>
          </a:xfrm>
          <a:prstGeom prst="rect">
            <a:avLst/>
          </a:prstGeom>
        </p:spPr>
      </p:pic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3813EC12-EB99-4305-AEF1-1808D6DE9C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312" y="4766578"/>
            <a:ext cx="358719" cy="358719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7AE9C043-A100-449B-BD37-E459F3FCB07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7141" y="4073651"/>
            <a:ext cx="171428" cy="171428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64C06952-B016-4AD8-8FB4-85911AA8A32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21" y="2772283"/>
            <a:ext cx="353516" cy="353516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98930900-F1A2-4C06-9E84-B705516C9C8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279" y="6178541"/>
            <a:ext cx="353516" cy="353516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9A8DD648-F4F0-4870-A085-BC4538629C6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795" y="1700024"/>
            <a:ext cx="353516" cy="353516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B97207D8-A0C6-46F9-B19C-1F2F077522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13" y="1661505"/>
            <a:ext cx="353516" cy="353516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7E5B1304-B04B-4765-8DC8-842FC7E984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217" y="1661505"/>
            <a:ext cx="353516" cy="353516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D6BCC9A0-69F5-43E2-8A71-9A6C4984CD5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51" y="1680654"/>
            <a:ext cx="353516" cy="353516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FFD59880-937B-4EDC-9C8A-DACEF22B05F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716" y="1700024"/>
            <a:ext cx="353516" cy="353516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9338C261-226A-46A8-8982-C1DBE5345C5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863" y="4475819"/>
            <a:ext cx="192013" cy="192013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32D3BD72-3892-42FF-AB55-3EF2AB7FE59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529" y="4277100"/>
            <a:ext cx="179360" cy="17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85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165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Gagarin</dc:creator>
  <cp:lastModifiedBy>Gagarin</cp:lastModifiedBy>
  <cp:revision>15</cp:revision>
  <dcterms:created xsi:type="dcterms:W3CDTF">2023-02-13T04:31:20Z</dcterms:created>
  <dcterms:modified xsi:type="dcterms:W3CDTF">2023-02-13T10:59:21Z</dcterms:modified>
</cp:coreProperties>
</file>