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5" r:id="rId4"/>
    <p:sldId id="262" r:id="rId5"/>
  </p:sldIdLst>
  <p:sldSz cx="12192000" cy="6858000"/>
  <p:notesSz cx="9928225" cy="143033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54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239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666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1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90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7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83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656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39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24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79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3D71A-2E0A-4F43-BC7D-00150617B1F3}" type="datetimeFigureOut">
              <a:rPr lang="ru-RU" smtClean="0"/>
              <a:t>10.11.2023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2D63-04BB-400C-A142-0CB1E154C2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7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12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4.pn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62827" y="6730688"/>
            <a:ext cx="11864756" cy="1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2027583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2827" y="103481"/>
            <a:ext cx="11864756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62827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184" y="170572"/>
            <a:ext cx="5833160" cy="632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00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711" y="201711"/>
            <a:ext cx="7119173" cy="6172127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708163" y="6731425"/>
            <a:ext cx="9121557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0829719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708163" y="103481"/>
            <a:ext cx="9121557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708163" y="104218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481633" y="6223416"/>
            <a:ext cx="0" cy="5080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7482005" y="6222623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7469848" y="6546674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7464239" y="6385017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0368368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906490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9098204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9098079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8058980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8751796" y="6223904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841" y="631768"/>
            <a:ext cx="380290" cy="37465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694" y="819096"/>
            <a:ext cx="296247" cy="29324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566" y="5422909"/>
            <a:ext cx="376358" cy="380481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121" y="4042300"/>
            <a:ext cx="379234" cy="38865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15" y="2554973"/>
            <a:ext cx="348860" cy="353844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87" y="5165937"/>
            <a:ext cx="376358" cy="380481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347" y="4875827"/>
            <a:ext cx="376358" cy="380481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102" y="3639709"/>
            <a:ext cx="379234" cy="38865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887" y="1699951"/>
            <a:ext cx="379234" cy="38865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336" y="1376920"/>
            <a:ext cx="379234" cy="388656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873" y="3599646"/>
            <a:ext cx="379234" cy="388656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508" y="1365325"/>
            <a:ext cx="379234" cy="388656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555" y="2632286"/>
            <a:ext cx="348860" cy="353844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312" y="2633112"/>
            <a:ext cx="348860" cy="353844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237627"/>
            <a:ext cx="380290" cy="37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52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99" y="290607"/>
            <a:ext cx="6900244" cy="5931648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1708163" y="6731425"/>
            <a:ext cx="9121557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0829719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708163" y="103481"/>
            <a:ext cx="9121557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708163" y="104218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481633" y="6223416"/>
            <a:ext cx="0" cy="5080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7482005" y="6222623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7469848" y="6546674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7464239" y="6385017"/>
            <a:ext cx="3348241" cy="736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0368368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9906490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9098204" y="6546674"/>
            <a:ext cx="0" cy="18473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9098079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8058980" y="6223396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8751796" y="6223904"/>
            <a:ext cx="0" cy="32327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292" y="149384"/>
            <a:ext cx="380290" cy="374656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730" y="874206"/>
            <a:ext cx="296247" cy="293246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817" y="4887703"/>
            <a:ext cx="376358" cy="380481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746" y="1794262"/>
            <a:ext cx="379234" cy="388656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874" y="2620149"/>
            <a:ext cx="348860" cy="353844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629" y="4507222"/>
            <a:ext cx="376358" cy="380481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457" y="5113294"/>
            <a:ext cx="376358" cy="380481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775" y="3571088"/>
            <a:ext cx="379234" cy="38865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401" y="3875612"/>
            <a:ext cx="379234" cy="38865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012" y="1558071"/>
            <a:ext cx="379234" cy="388656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060" y="3681284"/>
            <a:ext cx="379234" cy="388656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845" y="1139945"/>
            <a:ext cx="379234" cy="388656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868" y="2620149"/>
            <a:ext cx="348860" cy="353844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800" y="2690563"/>
            <a:ext cx="348860" cy="353844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550" y="792188"/>
            <a:ext cx="380290" cy="37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0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572" y="2992367"/>
            <a:ext cx="3467704" cy="29790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533" y="3037934"/>
            <a:ext cx="2761423" cy="330845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3" y="476345"/>
            <a:ext cx="3873874" cy="25160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288" y="701307"/>
            <a:ext cx="2152907" cy="20660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977" y="3841434"/>
            <a:ext cx="3081899" cy="1417784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flipV="1">
            <a:off x="162827" y="6730320"/>
            <a:ext cx="11883044" cy="368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2045871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2827" y="103481"/>
            <a:ext cx="11883044" cy="0"/>
          </a:xfrm>
          <a:prstGeom prst="line">
            <a:avLst/>
          </a:prstGeom>
          <a:ln w="25400" cap="flat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62827" y="103481"/>
            <a:ext cx="0" cy="66272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618" y="833160"/>
            <a:ext cx="458659" cy="47005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83" y="1410633"/>
            <a:ext cx="482716" cy="48800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494" y="4824590"/>
            <a:ext cx="455373" cy="4486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445" y="3440392"/>
            <a:ext cx="458018" cy="46456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931" y="3615915"/>
            <a:ext cx="455655" cy="45103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797" y="710629"/>
            <a:ext cx="936448" cy="212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5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66</cp:revision>
  <cp:lastPrinted>2023-08-04T10:16:07Z</cp:lastPrinted>
  <dcterms:created xsi:type="dcterms:W3CDTF">2023-03-09T20:09:26Z</dcterms:created>
  <dcterms:modified xsi:type="dcterms:W3CDTF">2023-11-10T15:31:14Z</dcterms:modified>
</cp:coreProperties>
</file>