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2" r:id="rId2"/>
    <p:sldId id="256" r:id="rId3"/>
    <p:sldId id="259" r:id="rId4"/>
    <p:sldId id="265" r:id="rId5"/>
  </p:sldIdLst>
  <p:sldSz cx="15119350" cy="10691813"/>
  <p:notesSz cx="9928225" cy="14303375"/>
  <p:defaultTextStyle>
    <a:defPPr>
      <a:defRPr lang="ru-RU"/>
    </a:defPPr>
    <a:lvl1pPr marL="0" algn="l" defTabSz="1238892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1pPr>
    <a:lvl2pPr marL="619446" algn="l" defTabSz="1238892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2pPr>
    <a:lvl3pPr marL="1238892" algn="l" defTabSz="1238892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3pPr>
    <a:lvl4pPr marL="1858340" algn="l" defTabSz="1238892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4pPr>
    <a:lvl5pPr marL="2477786" algn="l" defTabSz="1238892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5pPr>
    <a:lvl6pPr marL="3097232" algn="l" defTabSz="1238892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6pPr>
    <a:lvl7pPr marL="3716678" algn="l" defTabSz="1238892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7pPr>
    <a:lvl8pPr marL="4336124" algn="l" defTabSz="1238892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8pPr>
    <a:lvl9pPr marL="4955572" algn="l" defTabSz="1238892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 userDrawn="1">
          <p15:clr>
            <a:srgbClr val="A4A3A4"/>
          </p15:clr>
        </p15:guide>
        <p15:guide id="2" pos="476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54" d="100"/>
          <a:sy n="54" d="100"/>
        </p:scale>
        <p:origin x="1243" y="86"/>
      </p:cViewPr>
      <p:guideLst>
        <p:guide orient="horz" pos="3367"/>
        <p:guide pos="476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1749795"/>
            <a:ext cx="12851448" cy="3722335"/>
          </a:xfrm>
        </p:spPr>
        <p:txBody>
          <a:bodyPr anchor="b"/>
          <a:lstStyle>
            <a:lvl1pPr algn="ctr">
              <a:defRPr sz="9354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15678"/>
            <a:ext cx="11339513" cy="2581379"/>
          </a:xfrm>
        </p:spPr>
        <p:txBody>
          <a:bodyPr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2ABB5-BAF6-4B18-A2DA-171D102E1D76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71690-11C1-4903-B33B-C1C5C1EC39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3085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2ABB5-BAF6-4B18-A2DA-171D102E1D76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71690-11C1-4903-B33B-C1C5C1EC39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1916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569240"/>
            <a:ext cx="3260110" cy="906081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569240"/>
            <a:ext cx="9591338" cy="9060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2ABB5-BAF6-4B18-A2DA-171D102E1D76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71690-11C1-4903-B33B-C1C5C1EC39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6834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2ABB5-BAF6-4B18-A2DA-171D102E1D76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71690-11C1-4903-B33B-C1C5C1EC39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1065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2665532"/>
            <a:ext cx="13040439" cy="4447496"/>
          </a:xfrm>
        </p:spPr>
        <p:txBody>
          <a:bodyPr anchor="b"/>
          <a:lstStyle>
            <a:lvl1pPr>
              <a:defRPr sz="9354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7155103"/>
            <a:ext cx="13040439" cy="2338833"/>
          </a:xfrm>
        </p:spPr>
        <p:txBody>
          <a:bodyPr/>
          <a:lstStyle>
            <a:lvl1pPr marL="0" indent="0">
              <a:buNone/>
              <a:defRPr sz="3742">
                <a:solidFill>
                  <a:schemeClr val="tx1"/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2ABB5-BAF6-4B18-A2DA-171D102E1D76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71690-11C1-4903-B33B-C1C5C1EC39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7610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846200"/>
            <a:ext cx="6425724" cy="678385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46200"/>
            <a:ext cx="6425724" cy="678385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2ABB5-BAF6-4B18-A2DA-171D102E1D76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71690-11C1-4903-B33B-C1C5C1EC39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2169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69242"/>
            <a:ext cx="13040439" cy="20665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620980"/>
            <a:ext cx="63961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905482"/>
            <a:ext cx="6396193" cy="57443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2620980"/>
            <a:ext cx="64276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3905482"/>
            <a:ext cx="6427693" cy="57443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2ABB5-BAF6-4B18-A2DA-171D102E1D76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71690-11C1-4903-B33B-C1C5C1EC39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5126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2ABB5-BAF6-4B18-A2DA-171D102E1D76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71690-11C1-4903-B33B-C1C5C1EC39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4941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2ABB5-BAF6-4B18-A2DA-171D102E1D76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71690-11C1-4903-B33B-C1C5C1EC39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4118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539425"/>
            <a:ext cx="7654171" cy="7598117"/>
          </a:xfrm>
        </p:spPr>
        <p:txBody>
          <a:bodyPr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2ABB5-BAF6-4B18-A2DA-171D102E1D76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71690-11C1-4903-B33B-C1C5C1EC39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2891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1539425"/>
            <a:ext cx="7654171" cy="7598117"/>
          </a:xfrm>
        </p:spPr>
        <p:txBody>
          <a:bodyPr anchor="t"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2ABB5-BAF6-4B18-A2DA-171D102E1D76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71690-11C1-4903-B33B-C1C5C1EC39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8126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569242"/>
            <a:ext cx="1304043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46200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C2ABB5-BAF6-4B18-A2DA-171D102E1D76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71690-11C1-4903-B33B-C1C5C1EC39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9078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425550" rtl="0" eaLnBrk="1" latinLnBrk="0" hangingPunct="1">
        <a:lnSpc>
          <a:spcPct val="90000"/>
        </a:lnSpc>
        <a:spcBef>
          <a:spcPct val="0"/>
        </a:spcBef>
        <a:buNone/>
        <a:defRPr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l" defTabSz="1425550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17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2" Type="http://schemas.openxmlformats.org/officeDocument/2006/relationships/image" Target="../media/image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11" Type="http://schemas.openxmlformats.org/officeDocument/2006/relationships/image" Target="../media/image3.png"/><Relationship Id="rId5" Type="http://schemas.openxmlformats.org/officeDocument/2006/relationships/image" Target="../media/image13.png"/><Relationship Id="rId15" Type="http://schemas.openxmlformats.org/officeDocument/2006/relationships/image" Target="../media/image4.png"/><Relationship Id="rId10" Type="http://schemas.openxmlformats.org/officeDocument/2006/relationships/image" Target="../media/image6.png"/><Relationship Id="rId4" Type="http://schemas.openxmlformats.org/officeDocument/2006/relationships/image" Target="../media/image12.png"/><Relationship Id="rId9" Type="http://schemas.openxmlformats.org/officeDocument/2006/relationships/image" Target="../media/image9.png"/><Relationship Id="rId14" Type="http://schemas.openxmlformats.org/officeDocument/2006/relationships/image" Target="../media/image1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>
            <a:off x="718915" y="10494478"/>
            <a:ext cx="14220760" cy="0"/>
          </a:xfrm>
          <a:prstGeom prst="line">
            <a:avLst/>
          </a:prstGeom>
          <a:ln w="25400" cap="flat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H="1">
            <a:off x="14939675" y="161330"/>
            <a:ext cx="0" cy="10332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V="1">
            <a:off x="718915" y="161330"/>
            <a:ext cx="14220760" cy="1148"/>
          </a:xfrm>
          <a:prstGeom prst="line">
            <a:avLst/>
          </a:prstGeom>
          <a:ln w="25400" cap="flat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H="1">
            <a:off x="718915" y="162478"/>
            <a:ext cx="0" cy="10332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9719915" y="9702478"/>
            <a:ext cx="0" cy="792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9720495" y="9701242"/>
            <a:ext cx="5220000" cy="1148"/>
          </a:xfrm>
          <a:prstGeom prst="line">
            <a:avLst/>
          </a:prstGeom>
          <a:ln w="25400" cap="flat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9701542" y="10206446"/>
            <a:ext cx="5220000" cy="1148"/>
          </a:xfrm>
          <a:prstGeom prst="line">
            <a:avLst/>
          </a:prstGeom>
          <a:ln w="25400" cap="flat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9692798" y="9954418"/>
            <a:ext cx="5220000" cy="1148"/>
          </a:xfrm>
          <a:prstGeom prst="line">
            <a:avLst/>
          </a:prstGeom>
          <a:ln w="25400" cap="flat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14220415" y="10206446"/>
            <a:ext cx="0" cy="288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13500335" y="10206446"/>
            <a:ext cx="0" cy="288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12240195" y="10206446"/>
            <a:ext cx="0" cy="288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V="1">
            <a:off x="12240000" y="9702446"/>
            <a:ext cx="0" cy="504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10620015" y="9702446"/>
            <a:ext cx="0" cy="504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V="1">
            <a:off x="11700135" y="9703239"/>
            <a:ext cx="0" cy="504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4301" y="701390"/>
            <a:ext cx="12205356" cy="9013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4456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3222" y="227062"/>
            <a:ext cx="12046683" cy="9408360"/>
          </a:xfrm>
          <a:prstGeom prst="rect">
            <a:avLst/>
          </a:prstGeom>
        </p:spPr>
      </p:pic>
      <p:cxnSp>
        <p:nvCxnSpPr>
          <p:cNvPr id="19" name="Прямая соединительная линия 18"/>
          <p:cNvCxnSpPr/>
          <p:nvPr/>
        </p:nvCxnSpPr>
        <p:spPr>
          <a:xfrm>
            <a:off x="718915" y="10494478"/>
            <a:ext cx="14220760" cy="0"/>
          </a:xfrm>
          <a:prstGeom prst="line">
            <a:avLst/>
          </a:prstGeom>
          <a:ln w="25400" cap="flat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H="1">
            <a:off x="14939675" y="161330"/>
            <a:ext cx="0" cy="10332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V="1">
            <a:off x="718915" y="161330"/>
            <a:ext cx="14220760" cy="1148"/>
          </a:xfrm>
          <a:prstGeom prst="line">
            <a:avLst/>
          </a:prstGeom>
          <a:ln w="25400" cap="flat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H="1">
            <a:off x="718915" y="162478"/>
            <a:ext cx="0" cy="10332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9719915" y="9702478"/>
            <a:ext cx="0" cy="792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flipV="1">
            <a:off x="9720495" y="9701242"/>
            <a:ext cx="5220000" cy="1148"/>
          </a:xfrm>
          <a:prstGeom prst="line">
            <a:avLst/>
          </a:prstGeom>
          <a:ln w="25400" cap="flat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flipV="1">
            <a:off x="9701542" y="10206446"/>
            <a:ext cx="5220000" cy="1148"/>
          </a:xfrm>
          <a:prstGeom prst="line">
            <a:avLst/>
          </a:prstGeom>
          <a:ln w="25400" cap="flat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flipV="1">
            <a:off x="9692798" y="9954418"/>
            <a:ext cx="5220000" cy="1148"/>
          </a:xfrm>
          <a:prstGeom prst="line">
            <a:avLst/>
          </a:prstGeom>
          <a:ln w="25400" cap="flat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14220415" y="10206446"/>
            <a:ext cx="0" cy="288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13500335" y="10206446"/>
            <a:ext cx="0" cy="288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12240195" y="10206446"/>
            <a:ext cx="0" cy="288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 flipV="1">
            <a:off x="12240000" y="9702446"/>
            <a:ext cx="0" cy="504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 flipV="1">
            <a:off x="10620015" y="9702446"/>
            <a:ext cx="0" cy="504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 flipV="1">
            <a:off x="11700135" y="9703239"/>
            <a:ext cx="0" cy="504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3" name="Рисунок 7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0135" y="5565161"/>
            <a:ext cx="735893" cy="731557"/>
          </a:xfrm>
          <a:prstGeom prst="rect">
            <a:avLst/>
          </a:prstGeom>
        </p:spPr>
      </p:pic>
      <p:pic>
        <p:nvPicPr>
          <p:cNvPr id="51" name="Рисунок 5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31939" y="1005501"/>
            <a:ext cx="617013" cy="610761"/>
          </a:xfrm>
          <a:prstGeom prst="rect">
            <a:avLst/>
          </a:prstGeom>
        </p:spPr>
      </p:pic>
      <p:pic>
        <p:nvPicPr>
          <p:cNvPr id="56" name="Рисунок 5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9016" y="3372008"/>
            <a:ext cx="658127" cy="654250"/>
          </a:xfrm>
          <a:prstGeom prst="rect">
            <a:avLst/>
          </a:prstGeom>
        </p:spPr>
      </p:pic>
      <p:pic>
        <p:nvPicPr>
          <p:cNvPr id="57" name="Рисунок 5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6459" y="6538124"/>
            <a:ext cx="558985" cy="566970"/>
          </a:xfrm>
          <a:prstGeom prst="rect">
            <a:avLst/>
          </a:prstGeom>
        </p:spPr>
      </p:pic>
      <p:pic>
        <p:nvPicPr>
          <p:cNvPr id="60" name="Рисунок 5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9808" y="6455426"/>
            <a:ext cx="564567" cy="570752"/>
          </a:xfrm>
          <a:prstGeom prst="rect">
            <a:avLst/>
          </a:prstGeom>
        </p:spPr>
      </p:pic>
      <p:pic>
        <p:nvPicPr>
          <p:cNvPr id="68" name="Рисунок 6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6005" y="9053885"/>
            <a:ext cx="480720" cy="492663"/>
          </a:xfrm>
          <a:prstGeom prst="rect">
            <a:avLst/>
          </a:prstGeom>
        </p:spPr>
      </p:pic>
      <p:pic>
        <p:nvPicPr>
          <p:cNvPr id="70" name="Рисунок 6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0093" y="5667322"/>
            <a:ext cx="443048" cy="436484"/>
          </a:xfrm>
          <a:prstGeom prst="rect">
            <a:avLst/>
          </a:prstGeom>
        </p:spPr>
      </p:pic>
      <p:pic>
        <p:nvPicPr>
          <p:cNvPr id="49" name="Рисунок 4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3033" y="2874822"/>
            <a:ext cx="487060" cy="477908"/>
          </a:xfrm>
          <a:prstGeom prst="rect">
            <a:avLst/>
          </a:prstGeom>
        </p:spPr>
      </p:pic>
      <p:pic>
        <p:nvPicPr>
          <p:cNvPr id="61" name="Рисунок 6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5170" y="7414173"/>
            <a:ext cx="480720" cy="492663"/>
          </a:xfrm>
          <a:prstGeom prst="rect">
            <a:avLst/>
          </a:prstGeom>
        </p:spPr>
      </p:pic>
      <p:pic>
        <p:nvPicPr>
          <p:cNvPr id="64" name="Рисунок 6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3291" y="7906836"/>
            <a:ext cx="480720" cy="492663"/>
          </a:xfrm>
          <a:prstGeom prst="rect">
            <a:avLst/>
          </a:prstGeom>
        </p:spPr>
      </p:pic>
      <p:pic>
        <p:nvPicPr>
          <p:cNvPr id="66" name="Рисунок 6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1867" y="8442250"/>
            <a:ext cx="480720" cy="492663"/>
          </a:xfrm>
          <a:prstGeom prst="rect">
            <a:avLst/>
          </a:prstGeom>
        </p:spPr>
      </p:pic>
      <p:pic>
        <p:nvPicPr>
          <p:cNvPr id="67" name="Рисунок 6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9808" y="931128"/>
            <a:ext cx="541459" cy="535972"/>
          </a:xfrm>
          <a:prstGeom prst="rect">
            <a:avLst/>
          </a:prstGeom>
        </p:spPr>
      </p:pic>
      <p:pic>
        <p:nvPicPr>
          <p:cNvPr id="75" name="Рисунок 7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9708" y="5633148"/>
            <a:ext cx="497722" cy="504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3670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Рисунок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589" y="7268633"/>
            <a:ext cx="6935912" cy="2878828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708" y="4373267"/>
            <a:ext cx="3349186" cy="4152208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6048" y="3859353"/>
            <a:ext cx="3078709" cy="4361024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6051" y="4076110"/>
            <a:ext cx="4978696" cy="2845507"/>
          </a:xfrm>
          <a:prstGeom prst="rect">
            <a:avLst/>
          </a:prstGeom>
        </p:spPr>
      </p:pic>
      <p:pic>
        <p:nvPicPr>
          <p:cNvPr id="38" name="Рисунок 3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1676" y="713017"/>
            <a:ext cx="4250437" cy="2915696"/>
          </a:xfrm>
          <a:prstGeom prst="rect">
            <a:avLst/>
          </a:prstGeom>
        </p:spPr>
      </p:pic>
      <p:pic>
        <p:nvPicPr>
          <p:cNvPr id="32" name="Рисунок 3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7895" y="456474"/>
            <a:ext cx="2492946" cy="3459880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8015" y="489513"/>
            <a:ext cx="3852318" cy="3262044"/>
          </a:xfrm>
          <a:prstGeom prst="rect">
            <a:avLst/>
          </a:prstGeom>
        </p:spPr>
      </p:pic>
      <p:cxnSp>
        <p:nvCxnSpPr>
          <p:cNvPr id="4" name="Прямая соединительная линия 3"/>
          <p:cNvCxnSpPr/>
          <p:nvPr/>
        </p:nvCxnSpPr>
        <p:spPr>
          <a:xfrm>
            <a:off x="718915" y="10494478"/>
            <a:ext cx="14220760" cy="0"/>
          </a:xfrm>
          <a:prstGeom prst="line">
            <a:avLst/>
          </a:prstGeom>
          <a:ln w="25400" cap="flat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 flipH="1">
            <a:off x="14939675" y="161330"/>
            <a:ext cx="0" cy="10332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V="1">
            <a:off x="718915" y="161330"/>
            <a:ext cx="14220760" cy="1148"/>
          </a:xfrm>
          <a:prstGeom prst="line">
            <a:avLst/>
          </a:prstGeom>
          <a:ln w="25400" cap="flat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H="1">
            <a:off x="718915" y="162478"/>
            <a:ext cx="0" cy="10332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9719915" y="9702478"/>
            <a:ext cx="0" cy="792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9720495" y="9701242"/>
            <a:ext cx="5220000" cy="1148"/>
          </a:xfrm>
          <a:prstGeom prst="line">
            <a:avLst/>
          </a:prstGeom>
          <a:ln w="25400" cap="flat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9701542" y="10206446"/>
            <a:ext cx="5220000" cy="1148"/>
          </a:xfrm>
          <a:prstGeom prst="line">
            <a:avLst/>
          </a:prstGeom>
          <a:ln w="25400" cap="flat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9692798" y="9954418"/>
            <a:ext cx="5220000" cy="1148"/>
          </a:xfrm>
          <a:prstGeom prst="line">
            <a:avLst/>
          </a:prstGeom>
          <a:ln w="25400" cap="flat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4220415" y="10206446"/>
            <a:ext cx="0" cy="288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13500335" y="10206446"/>
            <a:ext cx="0" cy="288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12240195" y="10206446"/>
            <a:ext cx="0" cy="288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V="1">
            <a:off x="12240000" y="9702446"/>
            <a:ext cx="0" cy="504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V="1">
            <a:off x="10620015" y="9702446"/>
            <a:ext cx="0" cy="504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11700135" y="9703239"/>
            <a:ext cx="0" cy="504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Рисунок 2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1949" y="1094260"/>
            <a:ext cx="696442" cy="683356"/>
          </a:xfrm>
          <a:prstGeom prst="rect">
            <a:avLst/>
          </a:prstGeom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5484" y="1616110"/>
            <a:ext cx="703248" cy="710951"/>
          </a:xfrm>
          <a:prstGeom prst="rect">
            <a:avLst/>
          </a:prstGeom>
        </p:spPr>
      </p:pic>
      <p:pic>
        <p:nvPicPr>
          <p:cNvPr id="27" name="Рисунок 26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6305" y="4310003"/>
            <a:ext cx="705968" cy="701809"/>
          </a:xfrm>
          <a:prstGeom prst="rect">
            <a:avLst/>
          </a:prstGeom>
        </p:spPr>
      </p:pic>
      <p:pic>
        <p:nvPicPr>
          <p:cNvPr id="30" name="Рисунок 29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0013" y="7686189"/>
            <a:ext cx="695649" cy="705586"/>
          </a:xfrm>
          <a:prstGeom prst="rect">
            <a:avLst/>
          </a:prstGeom>
        </p:spPr>
      </p:pic>
      <p:pic>
        <p:nvPicPr>
          <p:cNvPr id="40" name="Рисунок 39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2170" y="2520041"/>
            <a:ext cx="619920" cy="635322"/>
          </a:xfrm>
          <a:prstGeom prst="rect">
            <a:avLst/>
          </a:prstGeom>
        </p:spPr>
      </p:pic>
      <p:pic>
        <p:nvPicPr>
          <p:cNvPr id="36" name="Рисунок 35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4808" y="5114206"/>
            <a:ext cx="784423" cy="772800"/>
          </a:xfrm>
          <a:prstGeom prst="rect">
            <a:avLst/>
          </a:prstGeom>
        </p:spPr>
      </p:pic>
      <p:pic>
        <p:nvPicPr>
          <p:cNvPr id="33" name="Рисунок 32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72225" y="5488984"/>
            <a:ext cx="801356" cy="793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9035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>
            <a:off x="718915" y="10494478"/>
            <a:ext cx="14220760" cy="0"/>
          </a:xfrm>
          <a:prstGeom prst="line">
            <a:avLst/>
          </a:prstGeom>
          <a:ln w="25400" cap="flat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 flipH="1">
            <a:off x="14939675" y="161330"/>
            <a:ext cx="0" cy="10332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V="1">
            <a:off x="718915" y="161330"/>
            <a:ext cx="14220760" cy="1148"/>
          </a:xfrm>
          <a:prstGeom prst="line">
            <a:avLst/>
          </a:prstGeom>
          <a:ln w="25400" cap="flat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H="1">
            <a:off x="718915" y="162478"/>
            <a:ext cx="0" cy="10332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9719915" y="9702478"/>
            <a:ext cx="0" cy="792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9720495" y="9701242"/>
            <a:ext cx="5220000" cy="1148"/>
          </a:xfrm>
          <a:prstGeom prst="line">
            <a:avLst/>
          </a:prstGeom>
          <a:ln w="25400" cap="flat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9701542" y="10206446"/>
            <a:ext cx="5220000" cy="1148"/>
          </a:xfrm>
          <a:prstGeom prst="line">
            <a:avLst/>
          </a:prstGeom>
          <a:ln w="25400" cap="flat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9692798" y="9954418"/>
            <a:ext cx="5220000" cy="1148"/>
          </a:xfrm>
          <a:prstGeom prst="line">
            <a:avLst/>
          </a:prstGeom>
          <a:ln w="25400" cap="flat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4220415" y="10206446"/>
            <a:ext cx="0" cy="288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13500335" y="10206446"/>
            <a:ext cx="0" cy="288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12240195" y="10206446"/>
            <a:ext cx="0" cy="288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V="1">
            <a:off x="12240000" y="9702446"/>
            <a:ext cx="0" cy="504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V="1">
            <a:off x="10620015" y="9702446"/>
            <a:ext cx="0" cy="504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11700135" y="9703239"/>
            <a:ext cx="0" cy="504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143" y="456332"/>
            <a:ext cx="9865096" cy="9116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70019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4515</TotalTime>
  <Words>0</Words>
  <Application>Microsoft Office PowerPoint</Application>
  <PresentationFormat>Произвольный</PresentationFormat>
  <Paragraphs>0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85</cp:revision>
  <cp:lastPrinted>2024-02-26T07:57:08Z</cp:lastPrinted>
  <dcterms:created xsi:type="dcterms:W3CDTF">2022-06-05T13:25:56Z</dcterms:created>
  <dcterms:modified xsi:type="dcterms:W3CDTF">2024-05-13T06:40:40Z</dcterms:modified>
</cp:coreProperties>
</file>