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6" r:id="rId3"/>
    <p:sldId id="259" r:id="rId4"/>
    <p:sldId id="265" r:id="rId5"/>
  </p:sldIdLst>
  <p:sldSz cx="15119350" cy="10691813"/>
  <p:notesSz cx="9928225" cy="14303375"/>
  <p:defaultTextStyle>
    <a:defPPr>
      <a:defRPr lang="ru-RU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54" d="100"/>
          <a:sy n="54" d="100"/>
        </p:scale>
        <p:origin x="1243" y="86"/>
      </p:cViewPr>
      <p:guideLst>
        <p:guide orient="horz" pos="3367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ABB5-BAF6-4B18-A2DA-171D102E1D76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1690-11C1-4903-B33B-C1C5C1EC3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085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ABB5-BAF6-4B18-A2DA-171D102E1D76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1690-11C1-4903-B33B-C1C5C1EC3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91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ABB5-BAF6-4B18-A2DA-171D102E1D76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1690-11C1-4903-B33B-C1C5C1EC3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83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ABB5-BAF6-4B18-A2DA-171D102E1D76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1690-11C1-4903-B33B-C1C5C1EC3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06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ABB5-BAF6-4B18-A2DA-171D102E1D76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1690-11C1-4903-B33B-C1C5C1EC3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61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ABB5-BAF6-4B18-A2DA-171D102E1D76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1690-11C1-4903-B33B-C1C5C1EC3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16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ABB5-BAF6-4B18-A2DA-171D102E1D76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1690-11C1-4903-B33B-C1C5C1EC3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12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ABB5-BAF6-4B18-A2DA-171D102E1D76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1690-11C1-4903-B33B-C1C5C1EC3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941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ABB5-BAF6-4B18-A2DA-171D102E1D76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1690-11C1-4903-B33B-C1C5C1EC3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118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ABB5-BAF6-4B18-A2DA-171D102E1D76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1690-11C1-4903-B33B-C1C5C1EC3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89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ABB5-BAF6-4B18-A2DA-171D102E1D76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1690-11C1-4903-B33B-C1C5C1EC3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12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2ABB5-BAF6-4B18-A2DA-171D102E1D76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71690-11C1-4903-B33B-C1C5C1EC3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07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17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3.png"/><Relationship Id="rId5" Type="http://schemas.openxmlformats.org/officeDocument/2006/relationships/image" Target="../media/image13.png"/><Relationship Id="rId15" Type="http://schemas.openxmlformats.org/officeDocument/2006/relationships/image" Target="../media/image4.png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9.png"/><Relationship Id="rId1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718915" y="10494478"/>
            <a:ext cx="14220760" cy="0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14939675" y="161330"/>
            <a:ext cx="0" cy="1033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718915" y="161330"/>
            <a:ext cx="1422076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718915" y="162478"/>
            <a:ext cx="0" cy="1033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9719915" y="9702478"/>
            <a:ext cx="0" cy="79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9720495" y="9701242"/>
            <a:ext cx="522000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9701542" y="10206446"/>
            <a:ext cx="522000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9692798" y="9954418"/>
            <a:ext cx="522000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220415" y="10206446"/>
            <a:ext cx="0" cy="28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3500335" y="10206446"/>
            <a:ext cx="0" cy="28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2240195" y="10206446"/>
            <a:ext cx="0" cy="28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12240000" y="9702446"/>
            <a:ext cx="0" cy="50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10620015" y="9702446"/>
            <a:ext cx="0" cy="50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11700135" y="9703239"/>
            <a:ext cx="0" cy="50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301" y="701390"/>
            <a:ext cx="12205356" cy="9013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456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222" y="227062"/>
            <a:ext cx="12046683" cy="9408360"/>
          </a:xfrm>
          <a:prstGeom prst="rect">
            <a:avLst/>
          </a:prstGeom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718915" y="10494478"/>
            <a:ext cx="14220760" cy="0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14939675" y="161330"/>
            <a:ext cx="0" cy="1033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718915" y="161330"/>
            <a:ext cx="1422076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718915" y="162478"/>
            <a:ext cx="0" cy="1033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9719915" y="9702478"/>
            <a:ext cx="0" cy="79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9720495" y="9701242"/>
            <a:ext cx="522000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9701542" y="10206446"/>
            <a:ext cx="522000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9692798" y="9954418"/>
            <a:ext cx="522000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4220415" y="10206446"/>
            <a:ext cx="0" cy="28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3500335" y="10206446"/>
            <a:ext cx="0" cy="28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2240195" y="10206446"/>
            <a:ext cx="0" cy="28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12240000" y="9702446"/>
            <a:ext cx="0" cy="50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10620015" y="9702446"/>
            <a:ext cx="0" cy="50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11700135" y="9703239"/>
            <a:ext cx="0" cy="50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" name="Рисунок 7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0135" y="5565161"/>
            <a:ext cx="735893" cy="731557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1939" y="1005501"/>
            <a:ext cx="617013" cy="610761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016" y="3372008"/>
            <a:ext cx="658127" cy="654250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459" y="6538124"/>
            <a:ext cx="558985" cy="566970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808" y="6455426"/>
            <a:ext cx="564567" cy="570752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005" y="9053885"/>
            <a:ext cx="480720" cy="492663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093" y="5667322"/>
            <a:ext cx="443048" cy="436484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033" y="2874822"/>
            <a:ext cx="487060" cy="477908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170" y="7414173"/>
            <a:ext cx="480720" cy="492663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291" y="7906836"/>
            <a:ext cx="480720" cy="492663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867" y="8442250"/>
            <a:ext cx="480720" cy="492663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808" y="931128"/>
            <a:ext cx="541459" cy="535972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708" y="5633148"/>
            <a:ext cx="497722" cy="50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67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89" y="7268633"/>
            <a:ext cx="6935912" cy="287882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708" y="4373267"/>
            <a:ext cx="3349186" cy="4152208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6048" y="3859353"/>
            <a:ext cx="3078709" cy="4361024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051" y="4076110"/>
            <a:ext cx="4978696" cy="2845507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676" y="713017"/>
            <a:ext cx="4250437" cy="2915696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895" y="456474"/>
            <a:ext cx="2492946" cy="345988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015" y="489513"/>
            <a:ext cx="3852318" cy="3262044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718915" y="10494478"/>
            <a:ext cx="14220760" cy="0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14939675" y="161330"/>
            <a:ext cx="0" cy="1033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718915" y="161330"/>
            <a:ext cx="1422076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718915" y="162478"/>
            <a:ext cx="0" cy="1033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719915" y="9702478"/>
            <a:ext cx="0" cy="79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9720495" y="9701242"/>
            <a:ext cx="522000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9701542" y="10206446"/>
            <a:ext cx="522000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9692798" y="9954418"/>
            <a:ext cx="522000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4220415" y="10206446"/>
            <a:ext cx="0" cy="28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3500335" y="10206446"/>
            <a:ext cx="0" cy="28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2240195" y="10206446"/>
            <a:ext cx="0" cy="28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2240000" y="9702446"/>
            <a:ext cx="0" cy="50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10620015" y="9702446"/>
            <a:ext cx="0" cy="50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11700135" y="9703239"/>
            <a:ext cx="0" cy="50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Рисунок 2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949" y="1094260"/>
            <a:ext cx="696442" cy="683356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484" y="1616110"/>
            <a:ext cx="703248" cy="710951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305" y="4310003"/>
            <a:ext cx="705968" cy="701809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013" y="7686189"/>
            <a:ext cx="695649" cy="70558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170" y="2520041"/>
            <a:ext cx="619920" cy="635322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808" y="5114206"/>
            <a:ext cx="784423" cy="772800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2225" y="5488984"/>
            <a:ext cx="801356" cy="79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03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718915" y="10494478"/>
            <a:ext cx="14220760" cy="0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14939675" y="161330"/>
            <a:ext cx="0" cy="1033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718915" y="161330"/>
            <a:ext cx="1422076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718915" y="162478"/>
            <a:ext cx="0" cy="1033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719915" y="9702478"/>
            <a:ext cx="0" cy="79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9720495" y="9701242"/>
            <a:ext cx="522000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9701542" y="10206446"/>
            <a:ext cx="522000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9692798" y="9954418"/>
            <a:ext cx="522000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4220415" y="10206446"/>
            <a:ext cx="0" cy="28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3500335" y="10206446"/>
            <a:ext cx="0" cy="28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2240195" y="10206446"/>
            <a:ext cx="0" cy="28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2240000" y="9702446"/>
            <a:ext cx="0" cy="50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10620015" y="9702446"/>
            <a:ext cx="0" cy="50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11700135" y="9703239"/>
            <a:ext cx="0" cy="50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143" y="456332"/>
            <a:ext cx="9865096" cy="911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0019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4515</TotalTime>
  <Words>0</Words>
  <Application>Microsoft Office PowerPoint</Application>
  <PresentationFormat>Произвольный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85</cp:revision>
  <cp:lastPrinted>2024-02-26T07:57:08Z</cp:lastPrinted>
  <dcterms:created xsi:type="dcterms:W3CDTF">2022-06-05T13:25:56Z</dcterms:created>
  <dcterms:modified xsi:type="dcterms:W3CDTF">2024-05-13T06:40:40Z</dcterms:modified>
</cp:coreProperties>
</file>