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2" r:id="rId5"/>
  </p:sldIdLst>
  <p:sldSz cx="12192000" cy="6858000"/>
  <p:notesSz cx="9928225" cy="143033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154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3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66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1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90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2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68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65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62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79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3D71A-2E0A-4F43-BC7D-00150617B1F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2D63-04BB-400C-A142-0CB1E154C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27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11.pn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162827" y="6730688"/>
            <a:ext cx="11864756" cy="1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12027583" y="103481"/>
            <a:ext cx="0" cy="66272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2827" y="103481"/>
            <a:ext cx="11864756" cy="0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162827" y="103481"/>
            <a:ext cx="0" cy="66272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184" y="170572"/>
            <a:ext cx="5833160" cy="632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00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711" y="201711"/>
            <a:ext cx="7119173" cy="6172127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1708163" y="6731425"/>
            <a:ext cx="9121557" cy="0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10829719" y="103481"/>
            <a:ext cx="0" cy="66272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708163" y="103481"/>
            <a:ext cx="9121557" cy="736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708163" y="104218"/>
            <a:ext cx="0" cy="66272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481633" y="6223416"/>
            <a:ext cx="0" cy="5080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7482005" y="6222623"/>
            <a:ext cx="3348241" cy="736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7469848" y="6546674"/>
            <a:ext cx="3348241" cy="736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7464239" y="6385017"/>
            <a:ext cx="3348241" cy="736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0368368" y="6546674"/>
            <a:ext cx="0" cy="1847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9906490" y="6546674"/>
            <a:ext cx="0" cy="1847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9098204" y="6546674"/>
            <a:ext cx="0" cy="1847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9098079" y="6223396"/>
            <a:ext cx="0" cy="3232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8058980" y="6223396"/>
            <a:ext cx="0" cy="3232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8751796" y="6223904"/>
            <a:ext cx="0" cy="3232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Рисунок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841" y="631768"/>
            <a:ext cx="380290" cy="374656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694" y="819096"/>
            <a:ext cx="296247" cy="29324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566" y="5422909"/>
            <a:ext cx="376358" cy="380481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121" y="4042300"/>
            <a:ext cx="379234" cy="388656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15" y="2554973"/>
            <a:ext cx="348860" cy="35384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687" y="5165937"/>
            <a:ext cx="376358" cy="380481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347" y="4875827"/>
            <a:ext cx="376358" cy="380481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102" y="3639709"/>
            <a:ext cx="379234" cy="388656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887" y="1699951"/>
            <a:ext cx="379234" cy="388656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336" y="1376920"/>
            <a:ext cx="379234" cy="388656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73" y="3599646"/>
            <a:ext cx="379234" cy="388656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508" y="1365325"/>
            <a:ext cx="379234" cy="388656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555" y="2632286"/>
            <a:ext cx="348860" cy="353844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312" y="2633112"/>
            <a:ext cx="348860" cy="353844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237627"/>
            <a:ext cx="380290" cy="37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5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999" y="290607"/>
            <a:ext cx="6900244" cy="5931648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1708163" y="6731425"/>
            <a:ext cx="9121557" cy="0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10829719" y="103481"/>
            <a:ext cx="0" cy="66272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708163" y="103481"/>
            <a:ext cx="9121557" cy="736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708163" y="104218"/>
            <a:ext cx="0" cy="66272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481633" y="6223416"/>
            <a:ext cx="0" cy="5080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7482005" y="6222623"/>
            <a:ext cx="3348241" cy="736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7469848" y="6546674"/>
            <a:ext cx="3348241" cy="736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7464239" y="6385017"/>
            <a:ext cx="3348241" cy="736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0368368" y="6546674"/>
            <a:ext cx="0" cy="1847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9906490" y="6546674"/>
            <a:ext cx="0" cy="1847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9098204" y="6546674"/>
            <a:ext cx="0" cy="1847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9098079" y="6223396"/>
            <a:ext cx="0" cy="3232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8058980" y="6223396"/>
            <a:ext cx="0" cy="3232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8751796" y="6223904"/>
            <a:ext cx="0" cy="3232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Рисунок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292" y="149384"/>
            <a:ext cx="380290" cy="374656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730" y="874206"/>
            <a:ext cx="296247" cy="29324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817" y="4887703"/>
            <a:ext cx="376358" cy="380481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746" y="1794262"/>
            <a:ext cx="379234" cy="388656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874" y="2620149"/>
            <a:ext cx="348860" cy="35384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629" y="4507222"/>
            <a:ext cx="376358" cy="380481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457" y="5113294"/>
            <a:ext cx="376358" cy="380481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775" y="3571088"/>
            <a:ext cx="379234" cy="388656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401" y="3875612"/>
            <a:ext cx="379234" cy="388656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012" y="1558071"/>
            <a:ext cx="379234" cy="388656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1060" y="3681284"/>
            <a:ext cx="379234" cy="388656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845" y="1139945"/>
            <a:ext cx="379234" cy="388656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868" y="2620149"/>
            <a:ext cx="348860" cy="353844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800" y="2690563"/>
            <a:ext cx="348860" cy="353844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550" y="792188"/>
            <a:ext cx="380290" cy="37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60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572" y="2992367"/>
            <a:ext cx="3467704" cy="297907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33" y="3037934"/>
            <a:ext cx="2761423" cy="3308456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33" y="476345"/>
            <a:ext cx="3873874" cy="251602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288" y="701307"/>
            <a:ext cx="2152907" cy="206609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977" y="3841434"/>
            <a:ext cx="3081899" cy="1417784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162827" y="6730320"/>
            <a:ext cx="11883044" cy="368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12045871" y="103481"/>
            <a:ext cx="0" cy="66272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2827" y="103481"/>
            <a:ext cx="11883044" cy="0"/>
          </a:xfrm>
          <a:prstGeom prst="line">
            <a:avLst/>
          </a:prstGeom>
          <a:ln w="254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162827" y="103481"/>
            <a:ext cx="0" cy="66272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618" y="833160"/>
            <a:ext cx="458659" cy="470054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483" y="1410633"/>
            <a:ext cx="482716" cy="48800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494" y="4824590"/>
            <a:ext cx="455373" cy="44862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445" y="3440392"/>
            <a:ext cx="458018" cy="46456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931" y="3615915"/>
            <a:ext cx="455655" cy="45103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797" y="710629"/>
            <a:ext cx="936448" cy="212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6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13010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66</cp:revision>
  <cp:lastPrinted>2023-08-04T10:16:07Z</cp:lastPrinted>
  <dcterms:created xsi:type="dcterms:W3CDTF">2023-03-09T20:09:26Z</dcterms:created>
  <dcterms:modified xsi:type="dcterms:W3CDTF">2023-11-10T15:31:14Z</dcterms:modified>
</cp:coreProperties>
</file>