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20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26FAE-613A-4D5A-BE60-7BD94EC6A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3D45A1-87A3-4F09-9115-98840540C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D3D49E-10F0-419B-92B6-67C34AA54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E0DAE6-758B-441E-9FC2-5349A1FE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04E232-8DE4-4B87-87BF-371949D40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6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A9BE0-C6E9-4779-AD17-F9AAD6AB4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FE4881-2127-42A1-9E6E-1E95BD4E6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1BDF35-D3D4-4FC3-A36A-3ADCCB77D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876C96-D6A7-4B40-86F5-27670C569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A1CFA3-753E-4A57-9911-4D52B95D8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83D23F-2D88-422E-8AF8-CDAEF6000D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42AB9B2-99CC-486C-A71A-B59F93115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7CC038-B185-46C6-876E-F83EA136A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DD0726-208F-4110-8193-B89BEFD6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B78D5F-529A-47B6-900B-519CABD56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8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65EDB-D4C0-4C7C-B5AB-45095C0D3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C8F82-04F4-4705-9CFA-3931760EE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499118-290C-40D8-AD7A-ACB86609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78EDF5-D52F-4A86-9D64-7668F1F75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B10220-3508-40CB-A686-6B471439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0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084AB-EC1D-4C96-9E23-18B565C1E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E28C2F-4B89-41BA-93EF-8E2CCEBF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02D7EA-76DB-4128-8821-82EC60491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721AB5-DF06-47B4-987E-C4FC1ED2A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87AAB5-8DA0-4E3B-A2D4-40A8FBDFC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221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1F1A2-C85A-456F-8F5F-BD2D53A6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BAB2FB-97AF-4173-B975-C01E22979E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47A948-E628-49F6-90D8-951B1F0258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65DD04-585E-45CC-9038-52921F5FD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F0D776-5B67-4487-AD34-6AAF0BC51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87157A-F2C8-43F3-8038-05833BB1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2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0F64DD-4217-4977-ABEA-FB1E50831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E499DE3-5E25-4683-9CCF-75D031479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E5279B-ABBD-4CFF-A84E-C3BC9BB18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8C24E2B-65B0-4185-BF7E-B94B246CA4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6047AA-83C6-47C7-AAB5-FEEF1D776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290D02C-B993-4AEF-9E61-8CCACDF08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375DE79-D5F9-4F61-98CD-F6D7D80B1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8495B9-862C-4E26-9E22-7FE66F520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66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9D080-6F3F-49BE-B070-3B6F717CF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69EDAC-708A-473D-AEAF-A480C4BB6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A907DA-333C-4697-9E3E-8B7E16B62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DD267C-CF61-4ACB-BB31-76916579D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2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C523EC-5230-4FA7-9619-6C33E8629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B40B5C-509E-42A4-9A59-17C72FC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A986D08-C8EC-46FB-BC38-9E190C90D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7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579548-8F89-434E-933B-D0F3E3CB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E1AE47-D9BC-4609-AB45-DF305E10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80CFCE-3667-43B1-9B24-9EE3A12B81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3AA6AB-4E71-45CF-8B7B-1368E64F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459EE5-0CF2-485E-845E-91C074600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24124D-9A92-4865-832D-0C8D95411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3540E-859B-46EC-B15A-38FA53230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0C516AB-FF10-42C6-BD1C-21DD4A11C4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5E2107-E073-45BB-A78F-AAFF03FF7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42FE1E-3FAD-4ED9-AF13-DCB811FA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0CE36D-212E-43ED-A79E-37301B459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94A080-7ABA-4FC7-976A-344ACDF01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15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42E0D-D932-4BB1-B1CB-DC33B5287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F8C140-6617-4849-8647-F6F746689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FED476-5F59-4294-89D6-A4950AF261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5681A-DA6E-452B-9BB6-159CD3C1C1D0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EFD137-5C12-4D46-9798-91542ED8E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42AEBA-3E8D-4341-AB07-D6A8E397A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BDE6-BB6B-4CBE-9931-990FF9F9F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67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0CF418-15D0-4989-B80F-38FA83CD8E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1464"/>
            <a:ext cx="2693096" cy="10776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D2883-88EA-4A06-A9DB-5B4F46F26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8241" y="1402915"/>
            <a:ext cx="10189923" cy="2914975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Финальный </a:t>
            </a:r>
            <a:r>
              <a:rPr lang="ru-RU" sz="4000" dirty="0"/>
              <a:t>(межрегиональный) этап чемпионата 2024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/>
              <a:t>Промышленная автоматика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 smtClean="0"/>
              <a:t>Санкт-Петербург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0E95E5-EF67-42CD-BF2B-0BD0513166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21647"/>
            <a:ext cx="9144000" cy="2021488"/>
          </a:xfrm>
        </p:spPr>
        <p:txBody>
          <a:bodyPr/>
          <a:lstStyle/>
          <a:p>
            <a:r>
              <a:rPr lang="ru-RU" dirty="0"/>
              <a:t>Модуль Д. </a:t>
            </a:r>
            <a:r>
              <a:rPr lang="en-US" dirty="0"/>
              <a:t>HMI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172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3A56F-8274-4E00-B954-591ADE28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39CC19-C6F4-4B6C-8A27-482CEFFC8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4">
            <a:extLst>
              <a:ext uri="{FF2B5EF4-FFF2-40B4-BE49-F238E27FC236}">
                <a16:creationId xmlns:a16="http://schemas.microsoft.com/office/drawing/2014/main" id="{14A15D01-CE36-4D0C-A5D5-EBE2EC28D1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997915"/>
              </p:ext>
            </p:extLst>
          </p:nvPr>
        </p:nvGraphicFramePr>
        <p:xfrm>
          <a:off x="0" y="4"/>
          <a:ext cx="12192000" cy="685171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03866">
                  <a:extLst>
                    <a:ext uri="{9D8B030D-6E8A-4147-A177-3AD203B41FA5}">
                      <a16:colId xmlns:a16="http://schemas.microsoft.com/office/drawing/2014/main" val="2645950562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1897182729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969590233"/>
                    </a:ext>
                  </a:extLst>
                </a:gridCol>
                <a:gridCol w="3801626">
                  <a:extLst>
                    <a:ext uri="{9D8B030D-6E8A-4147-A177-3AD203B41FA5}">
                      <a16:colId xmlns:a16="http://schemas.microsoft.com/office/drawing/2014/main" val="875340850"/>
                    </a:ext>
                  </a:extLst>
                </a:gridCol>
              </a:tblGrid>
              <a:tr h="21062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HMI </a:t>
                      </a:r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Переменные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756463"/>
                  </a:ext>
                </a:extLst>
              </a:tr>
              <a:tr h="2106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extLst>
                  <a:ext uri="{0D108BD9-81ED-4DB2-BD59-A6C34878D82A}">
                    <a16:rowId xmlns:a16="http://schemas.microsoft.com/office/drawing/2014/main" val="629607466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446738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4537677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8731756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71478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0768964"/>
                  </a:ext>
                </a:extLst>
              </a:tr>
              <a:tr h="367532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Turn_ON_P10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"InvertBit"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7478270"/>
                  </a:ext>
                </a:extLst>
              </a:tr>
              <a:tr h="21609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Turn_ON_P11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"InvertBit"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5834577"/>
                  </a:ext>
                </a:extLst>
              </a:tr>
              <a:tr h="367532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Turn_ON_P12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"InvertBit"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3167957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2708489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Yellow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5811092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5020741"/>
                  </a:ext>
                </a:extLst>
              </a:tr>
              <a:tr h="54842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Start_Heat_1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"InvertBit"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1028084"/>
                  </a:ext>
                </a:extLst>
              </a:tr>
              <a:tr h="54842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Start_Heat_2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"InvertBit"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2381751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355911"/>
                  </a:ext>
                </a:extLst>
              </a:tr>
              <a:tr h="42295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182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673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3A56F-8274-4E00-B954-591ADE28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39CC19-C6F4-4B6C-8A27-482CEFFC8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4">
            <a:extLst>
              <a:ext uri="{FF2B5EF4-FFF2-40B4-BE49-F238E27FC236}">
                <a16:creationId xmlns:a16="http://schemas.microsoft.com/office/drawing/2014/main" id="{14A15D01-CE36-4D0C-A5D5-EBE2EC28D1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111774"/>
              </p:ext>
            </p:extLst>
          </p:nvPr>
        </p:nvGraphicFramePr>
        <p:xfrm>
          <a:off x="0" y="2"/>
          <a:ext cx="12192000" cy="681746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03866">
                  <a:extLst>
                    <a:ext uri="{9D8B030D-6E8A-4147-A177-3AD203B41FA5}">
                      <a16:colId xmlns:a16="http://schemas.microsoft.com/office/drawing/2014/main" val="2645950562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1897182729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969590233"/>
                    </a:ext>
                  </a:extLst>
                </a:gridCol>
                <a:gridCol w="3801626">
                  <a:extLst>
                    <a:ext uri="{9D8B030D-6E8A-4147-A177-3AD203B41FA5}">
                      <a16:colId xmlns:a16="http://schemas.microsoft.com/office/drawing/2014/main" val="875340850"/>
                    </a:ext>
                  </a:extLst>
                </a:gridCol>
              </a:tblGrid>
              <a:tr h="23007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HMI </a:t>
                      </a:r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Переменные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756463"/>
                  </a:ext>
                </a:extLst>
              </a:tr>
              <a:tr h="230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extLst>
                  <a:ext uri="{0D108BD9-81ED-4DB2-BD59-A6C34878D82A}">
                    <a16:rowId xmlns:a16="http://schemas.microsoft.com/office/drawing/2014/main" val="629607466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Open_stove_door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446738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Close_stove_door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4537677"/>
                  </a:ext>
                </a:extLst>
              </a:tr>
              <a:tr h="42646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MA1_CW_ON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8731756"/>
                  </a:ext>
                </a:extLst>
              </a:tr>
              <a:tr h="42646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MA1_CCW_ON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71478"/>
                  </a:ext>
                </a:extLst>
              </a:tr>
              <a:tr h="34653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Material_feed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0768964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Material_return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7478270"/>
                  </a:ext>
                </a:extLst>
              </a:tr>
              <a:tr h="217887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Stop_Material_feed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5834577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Stop_Material_return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3167957"/>
                  </a:ext>
                </a:extLst>
              </a:tr>
              <a:tr h="42646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MA2_CW_ON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2708489"/>
                  </a:ext>
                </a:extLst>
              </a:tr>
              <a:tr h="42646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MA2_CCW_ON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5811092"/>
                  </a:ext>
                </a:extLst>
              </a:tr>
              <a:tr h="34653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5020741"/>
                  </a:ext>
                </a:extLst>
              </a:tr>
              <a:tr h="61391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MA2_Setpoint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Input/Output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Value: 0-50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1028084"/>
                  </a:ext>
                </a:extLst>
              </a:tr>
              <a:tr h="61391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Actual_speed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Value: 0-50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2381751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355911"/>
                  </a:ext>
                </a:extLst>
              </a:tr>
              <a:tr h="41142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 function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"Stop runtime" while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botton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182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569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3A56F-8274-4E00-B954-591ADE28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39CC19-C6F4-4B6C-8A27-482CEFFC8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4">
            <a:extLst>
              <a:ext uri="{FF2B5EF4-FFF2-40B4-BE49-F238E27FC236}">
                <a16:creationId xmlns:a16="http://schemas.microsoft.com/office/drawing/2014/main" id="{14A15D01-CE36-4D0C-A5D5-EBE2EC28D1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216858"/>
              </p:ext>
            </p:extLst>
          </p:nvPr>
        </p:nvGraphicFramePr>
        <p:xfrm>
          <a:off x="0" y="2"/>
          <a:ext cx="12192000" cy="687497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03866">
                  <a:extLst>
                    <a:ext uri="{9D8B030D-6E8A-4147-A177-3AD203B41FA5}">
                      <a16:colId xmlns:a16="http://schemas.microsoft.com/office/drawing/2014/main" val="2645950562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1897182729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969590233"/>
                    </a:ext>
                  </a:extLst>
                </a:gridCol>
                <a:gridCol w="3801626">
                  <a:extLst>
                    <a:ext uri="{9D8B030D-6E8A-4147-A177-3AD203B41FA5}">
                      <a16:colId xmlns:a16="http://schemas.microsoft.com/office/drawing/2014/main" val="875340850"/>
                    </a:ext>
                  </a:extLst>
                </a:gridCol>
              </a:tblGrid>
              <a:tr h="2101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HMI </a:t>
                      </a:r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Переменные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756463"/>
                  </a:ext>
                </a:extLst>
              </a:tr>
              <a:tr h="210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extLst>
                  <a:ext uri="{0D108BD9-81ED-4DB2-BD59-A6C34878D82A}">
                    <a16:rowId xmlns:a16="http://schemas.microsoft.com/office/drawing/2014/main" val="629607466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446738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Cycle_active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4537677"/>
                  </a:ext>
                </a:extLst>
              </a:tr>
              <a:tr h="36830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Automatic_Start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8731756"/>
                  </a:ext>
                </a:extLst>
              </a:tr>
              <a:tr h="36830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Automatic_Stop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botton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71478"/>
                  </a:ext>
                </a:extLst>
              </a:tr>
              <a:tr h="310222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Actual_speed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Value: 0-50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0768964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7478270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5834577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3167957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2708489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5811092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5020741"/>
                  </a:ext>
                </a:extLst>
              </a:tr>
              <a:tr h="5495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1028084"/>
                  </a:ext>
                </a:extLst>
              </a:tr>
              <a:tr h="5495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2381751"/>
                  </a:ext>
                </a:extLst>
              </a:tr>
              <a:tr h="422011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99355911"/>
                  </a:ext>
                </a:extLst>
              </a:tr>
              <a:tr h="36830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Error_Reset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Button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"State 1" while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botton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 pressed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182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34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61BEA7-631B-439F-A514-981A8580A8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84" t="6092" r="2639" b="4674"/>
          <a:stretch/>
        </p:blipFill>
        <p:spPr>
          <a:xfrm rot="5400000">
            <a:off x="3186110" y="-652459"/>
            <a:ext cx="5676902" cy="898207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1861A6-CAC2-40F1-B990-D528EA579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5471160"/>
            <a:ext cx="2985981" cy="116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64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D0A8EA-2750-44F4-AFA4-B105BF5613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78" t="5827" r="3750" b="5122"/>
          <a:stretch/>
        </p:blipFill>
        <p:spPr>
          <a:xfrm rot="5400000">
            <a:off x="3119436" y="-795337"/>
            <a:ext cx="5724528" cy="906780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E84697-B96E-4A58-B01D-D4C087D7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672" y="5437294"/>
            <a:ext cx="3629448" cy="116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99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5B2CBF-3055-42E8-8885-0F24DD7DB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56" t="5360" r="4445" b="4841"/>
          <a:stretch/>
        </p:blipFill>
        <p:spPr>
          <a:xfrm rot="5400000">
            <a:off x="3162300" y="-847725"/>
            <a:ext cx="5657850" cy="9144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EE4640-8ADA-4E0C-A4E2-C11264946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738" y="899160"/>
            <a:ext cx="9007475" cy="56574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87C386-D739-4707-AAEB-69A27B4ED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4738" y="962661"/>
            <a:ext cx="2391516" cy="91105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373FEE2-F3FF-49CA-B651-A36B95894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1799" y="2501306"/>
            <a:ext cx="500258" cy="5431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210BF0-A8E2-4A58-9981-E3B394DBE1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785" y="2501306"/>
            <a:ext cx="500258" cy="54313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B81EBD9-E144-4354-96D4-3F14ACCA42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9771" y="2501306"/>
            <a:ext cx="500258" cy="54313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038CDF9-DCB3-4D83-B8E2-3EACF9416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757" y="2501306"/>
            <a:ext cx="500258" cy="54313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3066602-D64B-4749-AB6C-AFDCAEE3A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7743" y="2501306"/>
            <a:ext cx="500258" cy="5431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66A10E-177B-40D6-9B3F-ACB8E768C101}"/>
              </a:ext>
            </a:extLst>
          </p:cNvPr>
          <p:cNvSpPr txBox="1"/>
          <p:nvPr/>
        </p:nvSpPr>
        <p:spPr>
          <a:xfrm>
            <a:off x="1877768" y="3256426"/>
            <a:ext cx="968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F101BE-D73F-4180-AF0D-C0B8D17B70F0}"/>
              </a:ext>
            </a:extLst>
          </p:cNvPr>
          <p:cNvSpPr txBox="1"/>
          <p:nvPr/>
        </p:nvSpPr>
        <p:spPr>
          <a:xfrm>
            <a:off x="2886504" y="3252017"/>
            <a:ext cx="968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AC03FB-EDC4-42E9-8C20-E86DEBB0767A}"/>
              </a:ext>
            </a:extLst>
          </p:cNvPr>
          <p:cNvSpPr txBox="1"/>
          <p:nvPr/>
        </p:nvSpPr>
        <p:spPr>
          <a:xfrm>
            <a:off x="3692113" y="3252017"/>
            <a:ext cx="120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A524AF-A7A6-4A7C-B86E-3CA4522C3B42}"/>
              </a:ext>
            </a:extLst>
          </p:cNvPr>
          <p:cNvSpPr txBox="1"/>
          <p:nvPr/>
        </p:nvSpPr>
        <p:spPr>
          <a:xfrm>
            <a:off x="4671238" y="3260220"/>
            <a:ext cx="120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E2A6D8-D242-472D-B0E0-24797D1FEF2D}"/>
              </a:ext>
            </a:extLst>
          </p:cNvPr>
          <p:cNvSpPr txBox="1"/>
          <p:nvPr/>
        </p:nvSpPr>
        <p:spPr>
          <a:xfrm>
            <a:off x="5612244" y="3258789"/>
            <a:ext cx="120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5</a:t>
            </a:r>
          </a:p>
        </p:txBody>
      </p:sp>
    </p:spTree>
    <p:extLst>
      <p:ext uri="{BB962C8B-B14F-4D97-AF65-F5344CB8AC3E}">
        <p14:creationId xmlns:p14="http://schemas.microsoft.com/office/powerpoint/2010/main" val="244315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C53232-5C6E-43E0-8600-960CD1CBD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140" y="0"/>
            <a:ext cx="9189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1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966C0-F9EC-4E78-90CD-20D18DEB7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83E4E-B8EA-41A0-941B-AFFC3C2FD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FEC89C-52BB-40C4-930D-CB3A191F2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734" y="0"/>
            <a:ext cx="5715212" cy="44172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1C63189-E9FB-4D96-8493-61FAE9F08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662" y="4340959"/>
            <a:ext cx="6084675" cy="235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59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45D1FA-FED9-4490-8A0C-17C89CFAE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3"/>
            <a:ext cx="3257550" cy="45434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FE0206-A035-43F0-BA52-0AF7810FF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496" y="-213"/>
            <a:ext cx="3895725" cy="23145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1CF931B-45BF-49AB-B870-979A8E5F7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645" y="2314362"/>
            <a:ext cx="4400550" cy="18478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AEB1C41-88A8-47F5-962C-FE3782D57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0195" y="3805024"/>
            <a:ext cx="3933825" cy="14763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185AAD2-46D7-44C8-8188-A71D27451F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9952" y="2856"/>
            <a:ext cx="3943350" cy="37242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C41F922-28EE-45B1-AE51-295AC86B1C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4714" y="4751202"/>
            <a:ext cx="4205287" cy="1300604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B18C1A4-E763-4A53-9735-661FB61587E3}"/>
              </a:ext>
            </a:extLst>
          </p:cNvPr>
          <p:cNvSpPr/>
          <p:nvPr/>
        </p:nvSpPr>
        <p:spPr>
          <a:xfrm>
            <a:off x="3664373" y="4890347"/>
            <a:ext cx="548640" cy="528320"/>
          </a:xfrm>
          <a:prstGeom prst="rect">
            <a:avLst/>
          </a:prstGeom>
          <a:noFill/>
          <a:ln w="28575">
            <a:solidFill>
              <a:srgbClr val="0202F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34FFEE8-F03D-43A0-A2C0-EF8470390FE0}"/>
              </a:ext>
            </a:extLst>
          </p:cNvPr>
          <p:cNvSpPr/>
          <p:nvPr/>
        </p:nvSpPr>
        <p:spPr>
          <a:xfrm>
            <a:off x="4439340" y="4899748"/>
            <a:ext cx="548640" cy="528320"/>
          </a:xfrm>
          <a:prstGeom prst="rect">
            <a:avLst/>
          </a:prstGeom>
          <a:noFill/>
          <a:ln w="28575">
            <a:solidFill>
              <a:srgbClr val="0202F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1E0D49B-1BE5-41D8-B3D0-225EB000E7A0}"/>
              </a:ext>
            </a:extLst>
          </p:cNvPr>
          <p:cNvSpPr/>
          <p:nvPr/>
        </p:nvSpPr>
        <p:spPr>
          <a:xfrm>
            <a:off x="5207639" y="4899748"/>
            <a:ext cx="548640" cy="528320"/>
          </a:xfrm>
          <a:prstGeom prst="rect">
            <a:avLst/>
          </a:prstGeom>
          <a:noFill/>
          <a:ln w="28575">
            <a:solidFill>
              <a:srgbClr val="0202F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253CA9D-9D99-48CB-B88E-5DB27D8458F9}"/>
              </a:ext>
            </a:extLst>
          </p:cNvPr>
          <p:cNvSpPr/>
          <p:nvPr/>
        </p:nvSpPr>
        <p:spPr>
          <a:xfrm>
            <a:off x="5969431" y="4899748"/>
            <a:ext cx="548640" cy="528320"/>
          </a:xfrm>
          <a:prstGeom prst="rect">
            <a:avLst/>
          </a:prstGeom>
          <a:noFill/>
          <a:ln w="28575">
            <a:solidFill>
              <a:srgbClr val="0202F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F23E6619-7F5F-4C43-B005-2B357B9F4F15}"/>
              </a:ext>
            </a:extLst>
          </p:cNvPr>
          <p:cNvSpPr/>
          <p:nvPr/>
        </p:nvSpPr>
        <p:spPr>
          <a:xfrm>
            <a:off x="6731223" y="4899748"/>
            <a:ext cx="548640" cy="528320"/>
          </a:xfrm>
          <a:prstGeom prst="rect">
            <a:avLst/>
          </a:prstGeom>
          <a:noFill/>
          <a:ln w="28575">
            <a:solidFill>
              <a:srgbClr val="0202F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46F11518-388B-4F4F-AE63-9F9B229ED6F5}"/>
              </a:ext>
            </a:extLst>
          </p:cNvPr>
          <p:cNvSpPr/>
          <p:nvPr/>
        </p:nvSpPr>
        <p:spPr>
          <a:xfrm>
            <a:off x="3727096" y="4413493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C36E7-714B-46FC-9FD6-9BE4E2CBE6E8}"/>
              </a:ext>
            </a:extLst>
          </p:cNvPr>
          <p:cNvSpPr txBox="1"/>
          <p:nvPr/>
        </p:nvSpPr>
        <p:spPr>
          <a:xfrm>
            <a:off x="3727096" y="44344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ED19CF7D-5C1B-47C1-B3A3-61E845FEE35B}"/>
              </a:ext>
            </a:extLst>
          </p:cNvPr>
          <p:cNvSpPr/>
          <p:nvPr/>
        </p:nvSpPr>
        <p:spPr>
          <a:xfrm>
            <a:off x="4439340" y="4403090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5C0472-330C-4ACF-BBFC-9A641ADA8B33}"/>
              </a:ext>
            </a:extLst>
          </p:cNvPr>
          <p:cNvSpPr txBox="1"/>
          <p:nvPr/>
        </p:nvSpPr>
        <p:spPr>
          <a:xfrm>
            <a:off x="4439340" y="4424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5E2FC911-EDBE-4E1E-8C1F-D39201563942}"/>
              </a:ext>
            </a:extLst>
          </p:cNvPr>
          <p:cNvSpPr/>
          <p:nvPr/>
        </p:nvSpPr>
        <p:spPr>
          <a:xfrm>
            <a:off x="5207639" y="4417171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CEAAEC-F372-4103-8E25-DE7A972C2FCC}"/>
              </a:ext>
            </a:extLst>
          </p:cNvPr>
          <p:cNvSpPr txBox="1"/>
          <p:nvPr/>
        </p:nvSpPr>
        <p:spPr>
          <a:xfrm>
            <a:off x="5207639" y="44380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C2C33122-4294-4544-AC7E-C19DEF6400C3}"/>
              </a:ext>
            </a:extLst>
          </p:cNvPr>
          <p:cNvSpPr/>
          <p:nvPr/>
        </p:nvSpPr>
        <p:spPr>
          <a:xfrm>
            <a:off x="6010116" y="4403090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7E2A03-8F34-46BB-B668-966A4B41B414}"/>
              </a:ext>
            </a:extLst>
          </p:cNvPr>
          <p:cNvSpPr txBox="1"/>
          <p:nvPr/>
        </p:nvSpPr>
        <p:spPr>
          <a:xfrm>
            <a:off x="6010116" y="4424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891BBA5A-AC2A-4762-9D24-1F95B270E467}"/>
              </a:ext>
            </a:extLst>
          </p:cNvPr>
          <p:cNvSpPr/>
          <p:nvPr/>
        </p:nvSpPr>
        <p:spPr>
          <a:xfrm>
            <a:off x="6812593" y="4403090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10C332-1AAB-4850-9C74-C7DB2591D38B}"/>
              </a:ext>
            </a:extLst>
          </p:cNvPr>
          <p:cNvSpPr txBox="1"/>
          <p:nvPr/>
        </p:nvSpPr>
        <p:spPr>
          <a:xfrm>
            <a:off x="6812593" y="4424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3A53C524-994A-4835-8E28-2BE2B09B1D2F}"/>
              </a:ext>
            </a:extLst>
          </p:cNvPr>
          <p:cNvSpPr/>
          <p:nvPr/>
        </p:nvSpPr>
        <p:spPr>
          <a:xfrm>
            <a:off x="8013823" y="4615918"/>
            <a:ext cx="404327" cy="404327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AD4826-F356-4A52-A81F-E69181C26E64}"/>
              </a:ext>
            </a:extLst>
          </p:cNvPr>
          <p:cNvSpPr txBox="1"/>
          <p:nvPr/>
        </p:nvSpPr>
        <p:spPr>
          <a:xfrm>
            <a:off x="8013823" y="46368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040113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3A56F-8274-4E00-B954-591ADE28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39CC19-C6F4-4B6C-8A27-482CEFFC8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441957-7786-45B7-B491-5388F9BD6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110022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79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3A56F-8274-4E00-B954-591ADE28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0060A6C7-F9CD-4016-BEAA-35EA2D6736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104751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03866">
                  <a:extLst>
                    <a:ext uri="{9D8B030D-6E8A-4147-A177-3AD203B41FA5}">
                      <a16:colId xmlns:a16="http://schemas.microsoft.com/office/drawing/2014/main" val="2645950562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1897182729"/>
                    </a:ext>
                  </a:extLst>
                </a:gridCol>
                <a:gridCol w="3793254">
                  <a:extLst>
                    <a:ext uri="{9D8B030D-6E8A-4147-A177-3AD203B41FA5}">
                      <a16:colId xmlns:a16="http://schemas.microsoft.com/office/drawing/2014/main" val="969590233"/>
                    </a:ext>
                  </a:extLst>
                </a:gridCol>
                <a:gridCol w="3801626">
                  <a:extLst>
                    <a:ext uri="{9D8B030D-6E8A-4147-A177-3AD203B41FA5}">
                      <a16:colId xmlns:a16="http://schemas.microsoft.com/office/drawing/2014/main" val="875340850"/>
                    </a:ext>
                  </a:extLst>
                </a:gridCol>
              </a:tblGrid>
              <a:tr h="2454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HMI </a:t>
                      </a:r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Переменные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756463"/>
                  </a:ext>
                </a:extLst>
              </a:tr>
              <a:tr h="245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extLst>
                  <a:ext uri="{0D108BD9-81ED-4DB2-BD59-A6C34878D82A}">
                    <a16:rowId xmlns:a16="http://schemas.microsoft.com/office/drawing/2014/main" val="629607466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MA1_Is_ON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2156446738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2524537677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948731756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MA2_Is_ON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</a:t>
                      </a:r>
                      <a:r>
                        <a:rPr lang="en-US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Colour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Green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271771478"/>
                  </a:ext>
                </a:extLst>
              </a:tr>
              <a:tr h="22287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3190768964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3117478270"/>
                  </a:ext>
                </a:extLst>
              </a:tr>
              <a:tr h="22287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1185834577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Yellow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3463167957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Yellow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3712708489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Green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Yellow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1195811092"/>
                  </a:ext>
                </a:extLst>
              </a:tr>
              <a:tr h="222873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Stove_temperature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field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Value: 0-1200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2975020741"/>
                  </a:ext>
                </a:extLst>
              </a:tr>
              <a:tr h="654879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Foreground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 style: shaded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2431028084"/>
                  </a:ext>
                </a:extLst>
              </a:tr>
              <a:tr h="654879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Foreground Control Colour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 style: shaded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Gray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4062381751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3299355911"/>
                  </a:ext>
                </a:extLst>
              </a:tr>
              <a:tr h="438876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Visibility dynamic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= Not visible</a:t>
                      </a:r>
                      <a:b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= Visible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8" marR="3878" marT="3878" marB="0" anchor="ctr"/>
                </a:tc>
                <a:extLst>
                  <a:ext uri="{0D108BD9-81ED-4DB2-BD59-A6C34878D82A}">
                    <a16:rowId xmlns:a16="http://schemas.microsoft.com/office/drawing/2014/main" val="751826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043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572</Words>
  <Application>Microsoft Office PowerPoint</Application>
  <PresentationFormat>Широкоэкранный</PresentationFormat>
  <Paragraphs>273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Финальный (межрегиональный) этап чемпионата 2024 Промышленная автоматика 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(межрегиональный) этап чемпионата 2024 Промышленная автоматика Ханты-Мансийский автономный округ - Югра, г. Сургут</dc:title>
  <dc:creator>StepcheG</dc:creator>
  <cp:lastModifiedBy>admin</cp:lastModifiedBy>
  <cp:revision>28</cp:revision>
  <dcterms:created xsi:type="dcterms:W3CDTF">2024-05-21T12:22:36Z</dcterms:created>
  <dcterms:modified xsi:type="dcterms:W3CDTF">2024-09-19T11:56:31Z</dcterms:modified>
</cp:coreProperties>
</file>