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6789" r:id="rId1"/>
    <p:sldMasterId id="2147486790" r:id="rId2"/>
    <p:sldMasterId id="2147486791" r:id="rId3"/>
  </p:sldMasterIdLst>
  <p:notesMasterIdLst>
    <p:notesMasterId r:id="rId37"/>
  </p:notesMasterIdLst>
  <p:handoutMasterIdLst>
    <p:handoutMasterId r:id="rId38"/>
  </p:handoutMasterIdLst>
  <p:sldIdLst>
    <p:sldId id="256" r:id="rId4"/>
    <p:sldId id="6863" r:id="rId5"/>
    <p:sldId id="6862" r:id="rId6"/>
    <p:sldId id="6865" r:id="rId7"/>
    <p:sldId id="6847" r:id="rId8"/>
    <p:sldId id="6849" r:id="rId9"/>
    <p:sldId id="6850" r:id="rId10"/>
    <p:sldId id="6852" r:id="rId11"/>
    <p:sldId id="6860" r:id="rId12"/>
    <p:sldId id="6882" r:id="rId13"/>
    <p:sldId id="6767" r:id="rId14"/>
    <p:sldId id="6856" r:id="rId15"/>
    <p:sldId id="6861" r:id="rId16"/>
    <p:sldId id="6883" r:id="rId17"/>
    <p:sldId id="6869" r:id="rId18"/>
    <p:sldId id="6870" r:id="rId19"/>
    <p:sldId id="6871" r:id="rId20"/>
    <p:sldId id="6872" r:id="rId21"/>
    <p:sldId id="6873" r:id="rId22"/>
    <p:sldId id="6874" r:id="rId23"/>
    <p:sldId id="6875" r:id="rId24"/>
    <p:sldId id="6876" r:id="rId25"/>
    <p:sldId id="6877" r:id="rId26"/>
    <p:sldId id="6878" r:id="rId27"/>
    <p:sldId id="6879" r:id="rId28"/>
    <p:sldId id="6880" r:id="rId29"/>
    <p:sldId id="6881" r:id="rId30"/>
    <p:sldId id="6868" r:id="rId31"/>
    <p:sldId id="6884" r:id="rId32"/>
    <p:sldId id="6885" r:id="rId33"/>
    <p:sldId id="6823" r:id="rId34"/>
    <p:sldId id="6887" r:id="rId35"/>
    <p:sldId id="6886" r:id="rId36"/>
  </p:sldIdLst>
  <p:sldSz cx="11522075" cy="6480175"/>
  <p:notesSz cx="6797675" cy="9926638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1600" kern="1200">
        <a:solidFill>
          <a:srgbClr val="006600"/>
        </a:solidFill>
        <a:latin typeface="Futura PT Demi" panose="020B0702020204020303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600" kern="1200">
        <a:solidFill>
          <a:srgbClr val="006600"/>
        </a:solidFill>
        <a:latin typeface="Futura PT Demi" panose="020B0702020204020303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600" kern="1200">
        <a:solidFill>
          <a:srgbClr val="006600"/>
        </a:solidFill>
        <a:latin typeface="Futura PT Demi" panose="020B0702020204020303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600" kern="1200">
        <a:solidFill>
          <a:srgbClr val="006600"/>
        </a:solidFill>
        <a:latin typeface="Futura PT Demi" panose="020B0702020204020303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600" kern="1200">
        <a:solidFill>
          <a:srgbClr val="006600"/>
        </a:solidFill>
        <a:latin typeface="Futura PT Demi" panose="020B0702020204020303" pitchFamily="34" charset="0"/>
        <a:ea typeface="+mn-ea"/>
        <a:cs typeface="+mn-cs"/>
      </a:defRPr>
    </a:lvl5pPr>
    <a:lvl6pPr marL="2286000" algn="l" defTabSz="914400" rtl="0" eaLnBrk="1" latinLnBrk="0" hangingPunct="1">
      <a:defRPr sz="1600" kern="1200">
        <a:solidFill>
          <a:srgbClr val="006600"/>
        </a:solidFill>
        <a:latin typeface="Futura PT Demi" panose="020B0702020204020303" pitchFamily="34" charset="0"/>
        <a:ea typeface="+mn-ea"/>
        <a:cs typeface="+mn-cs"/>
      </a:defRPr>
    </a:lvl6pPr>
    <a:lvl7pPr marL="2743200" algn="l" defTabSz="914400" rtl="0" eaLnBrk="1" latinLnBrk="0" hangingPunct="1">
      <a:defRPr sz="1600" kern="1200">
        <a:solidFill>
          <a:srgbClr val="006600"/>
        </a:solidFill>
        <a:latin typeface="Futura PT Demi" panose="020B0702020204020303" pitchFamily="34" charset="0"/>
        <a:ea typeface="+mn-ea"/>
        <a:cs typeface="+mn-cs"/>
      </a:defRPr>
    </a:lvl7pPr>
    <a:lvl8pPr marL="3200400" algn="l" defTabSz="914400" rtl="0" eaLnBrk="1" latinLnBrk="0" hangingPunct="1">
      <a:defRPr sz="1600" kern="1200">
        <a:solidFill>
          <a:srgbClr val="006600"/>
        </a:solidFill>
        <a:latin typeface="Futura PT Demi" panose="020B0702020204020303" pitchFamily="34" charset="0"/>
        <a:ea typeface="+mn-ea"/>
        <a:cs typeface="+mn-cs"/>
      </a:defRPr>
    </a:lvl8pPr>
    <a:lvl9pPr marL="3657600" algn="l" defTabSz="914400" rtl="0" eaLnBrk="1" latinLnBrk="0" hangingPunct="1">
      <a:defRPr sz="1600" kern="1200">
        <a:solidFill>
          <a:srgbClr val="006600"/>
        </a:solidFill>
        <a:latin typeface="Futura PT Demi" panose="020B0702020204020303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081">
          <p15:clr>
            <a:srgbClr val="A4A3A4"/>
          </p15:clr>
        </p15:guide>
        <p15:guide id="2" pos="3584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8">
          <p15:clr>
            <a:srgbClr val="A4A3A4"/>
          </p15:clr>
        </p15:guide>
        <p15:guide id="2" pos="214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CC00"/>
    <a:srgbClr val="00FF00"/>
    <a:srgbClr val="A0F973"/>
    <a:srgbClr val="CCFFFF"/>
    <a:srgbClr val="33CC33"/>
    <a:srgbClr val="FF00FF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212" autoAdjust="0"/>
    <p:restoredTop sz="99769" autoAdjust="0"/>
  </p:normalViewPr>
  <p:slideViewPr>
    <p:cSldViewPr>
      <p:cViewPr varScale="1">
        <p:scale>
          <a:sx n="68" d="100"/>
          <a:sy n="68" d="100"/>
        </p:scale>
        <p:origin x="452" y="52"/>
      </p:cViewPr>
      <p:guideLst>
        <p:guide orient="horz" pos="4081"/>
        <p:guide pos="358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4290"/>
    </p:cViewPr>
  </p:sorterViewPr>
  <p:notesViewPr>
    <p:cSldViewPr>
      <p:cViewPr varScale="1">
        <p:scale>
          <a:sx n="77" d="100"/>
          <a:sy n="77" d="100"/>
        </p:scale>
        <p:origin x="-1518" y="-96"/>
      </p:cViewPr>
      <p:guideLst>
        <p:guide orient="horz" pos="3128"/>
        <p:guide pos="214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tableStyles" Target="tableStyle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notesMaster" Target="notesMasters/notesMaster1.xml"/><Relationship Id="rId40" Type="http://schemas.openxmlformats.org/officeDocument/2006/relationships/viewProps" Target="view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>
            <a:extLst>
              <a:ext uri="{FF2B5EF4-FFF2-40B4-BE49-F238E27FC236}">
                <a16:creationId xmlns:a16="http://schemas.microsoft.com/office/drawing/2014/main" id="{C6A558BC-81BC-442D-BD88-41C5F14B3040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500063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370" tIns="45685" rIns="91370" bIns="45685" numCol="1" anchor="t" anchorCtr="0" compatLnSpc="1">
            <a:prstTxWarp prst="textNoShape">
              <a:avLst/>
            </a:prstTxWarp>
          </a:bodyPr>
          <a:lstStyle>
            <a:lvl1pPr defTabSz="912813" eaLnBrk="0" hangingPunct="0">
              <a:lnSpc>
                <a:spcPct val="100000"/>
              </a:lnSpc>
              <a:spcBef>
                <a:spcPct val="0"/>
              </a:spcBef>
              <a:buSzTx/>
              <a:buFontTx/>
              <a:buNone/>
              <a:defRPr sz="1200" b="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0483" name="Rectangle 3">
            <a:extLst>
              <a:ext uri="{FF2B5EF4-FFF2-40B4-BE49-F238E27FC236}">
                <a16:creationId xmlns:a16="http://schemas.microsoft.com/office/drawing/2014/main" id="{65421EC1-4E5A-4F35-AFCC-D0029AACDC49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500063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370" tIns="45685" rIns="91370" bIns="45685" numCol="1" anchor="t" anchorCtr="0" compatLnSpc="1">
            <a:prstTxWarp prst="textNoShape">
              <a:avLst/>
            </a:prstTxWarp>
          </a:bodyPr>
          <a:lstStyle>
            <a:lvl1pPr algn="r" defTabSz="912813" eaLnBrk="0" hangingPunct="0">
              <a:lnSpc>
                <a:spcPct val="100000"/>
              </a:lnSpc>
              <a:spcBef>
                <a:spcPct val="0"/>
              </a:spcBef>
              <a:buSzTx/>
              <a:buFontTx/>
              <a:buNone/>
              <a:defRPr sz="1200" b="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0484" name="Rectangle 4">
            <a:extLst>
              <a:ext uri="{FF2B5EF4-FFF2-40B4-BE49-F238E27FC236}">
                <a16:creationId xmlns:a16="http://schemas.microsoft.com/office/drawing/2014/main" id="{D487D164-B2F5-4107-B2B5-F39A83EBFA2A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26575"/>
            <a:ext cx="2946400" cy="500063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370" tIns="45685" rIns="91370" bIns="45685" numCol="1" anchor="b" anchorCtr="0" compatLnSpc="1">
            <a:prstTxWarp prst="textNoShape">
              <a:avLst/>
            </a:prstTxWarp>
          </a:bodyPr>
          <a:lstStyle>
            <a:lvl1pPr defTabSz="912813" eaLnBrk="0" hangingPunct="0">
              <a:lnSpc>
                <a:spcPct val="100000"/>
              </a:lnSpc>
              <a:spcBef>
                <a:spcPct val="0"/>
              </a:spcBef>
              <a:buSzTx/>
              <a:buFontTx/>
              <a:buNone/>
              <a:defRPr sz="1200" b="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0485" name="Rectangle 5">
            <a:extLst>
              <a:ext uri="{FF2B5EF4-FFF2-40B4-BE49-F238E27FC236}">
                <a16:creationId xmlns:a16="http://schemas.microsoft.com/office/drawing/2014/main" id="{D8DB66DF-A757-4D17-A8D1-0FD79DBF9251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26575"/>
            <a:ext cx="2946400" cy="500063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370" tIns="45685" rIns="91370" bIns="45685" numCol="1" anchor="b" anchorCtr="0" compatLnSpc="1">
            <a:prstTxWarp prst="textNoShape">
              <a:avLst/>
            </a:prstTxWarp>
          </a:bodyPr>
          <a:lstStyle>
            <a:lvl1pPr algn="r" defTabSz="912813"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39FC1AD-AAD8-4AD3-B57B-1268CF60596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>
            <a:extLst>
              <a:ext uri="{FF2B5EF4-FFF2-40B4-BE49-F238E27FC236}">
                <a16:creationId xmlns:a16="http://schemas.microsoft.com/office/drawing/2014/main" id="{C68F8C0F-B0AA-4763-98C6-D6F5E12BA0D6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500063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370" tIns="45685" rIns="91370" bIns="45685" numCol="1" anchor="t" anchorCtr="0" compatLnSpc="1">
            <a:prstTxWarp prst="textNoShape">
              <a:avLst/>
            </a:prstTxWarp>
          </a:bodyPr>
          <a:lstStyle>
            <a:lvl1pPr defTabSz="912813" eaLnBrk="0" hangingPunct="0">
              <a:lnSpc>
                <a:spcPct val="100000"/>
              </a:lnSpc>
              <a:spcBef>
                <a:spcPct val="0"/>
              </a:spcBef>
              <a:buSzTx/>
              <a:buFontTx/>
              <a:buNone/>
              <a:defRPr sz="1200" b="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0963" name="Rectangle 3">
            <a:extLst>
              <a:ext uri="{FF2B5EF4-FFF2-40B4-BE49-F238E27FC236}">
                <a16:creationId xmlns:a16="http://schemas.microsoft.com/office/drawing/2014/main" id="{92FF1CD2-6262-4B53-B4D0-005F579A6C33}"/>
              </a:ext>
            </a:extLst>
          </p:cNvPr>
          <p:cNvSpPr>
            <a:spLocks noChangeArrowheads="1"/>
          </p:cNvSpPr>
          <p:nvPr>
            <p:ph type="sldImg" idx="2"/>
          </p:nvPr>
        </p:nvSpPr>
        <p:spPr bwMode="auto">
          <a:xfrm>
            <a:off x="90488" y="742950"/>
            <a:ext cx="6616700" cy="372268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52" name="Rectangle 4">
            <a:extLst>
              <a:ext uri="{FF2B5EF4-FFF2-40B4-BE49-F238E27FC236}">
                <a16:creationId xmlns:a16="http://schemas.microsoft.com/office/drawing/2014/main" id="{20E6C3CD-32C8-42EB-9F4B-A77806298230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4875"/>
            <a:ext cx="4984750" cy="4468813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370" tIns="45685" rIns="91370" bIns="4568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2053" name="Rectangle 5">
            <a:extLst>
              <a:ext uri="{FF2B5EF4-FFF2-40B4-BE49-F238E27FC236}">
                <a16:creationId xmlns:a16="http://schemas.microsoft.com/office/drawing/2014/main" id="{81C65D60-4571-4175-9D0B-157AB1652A5B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500063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370" tIns="45685" rIns="91370" bIns="45685" numCol="1" anchor="t" anchorCtr="0" compatLnSpc="1">
            <a:prstTxWarp prst="textNoShape">
              <a:avLst/>
            </a:prstTxWarp>
          </a:bodyPr>
          <a:lstStyle>
            <a:lvl1pPr algn="r" defTabSz="912813" eaLnBrk="0" hangingPunct="0">
              <a:lnSpc>
                <a:spcPct val="100000"/>
              </a:lnSpc>
              <a:spcBef>
                <a:spcPct val="0"/>
              </a:spcBef>
              <a:buSzTx/>
              <a:buFontTx/>
              <a:buNone/>
              <a:defRPr sz="1200" b="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054" name="Rectangle 6">
            <a:extLst>
              <a:ext uri="{FF2B5EF4-FFF2-40B4-BE49-F238E27FC236}">
                <a16:creationId xmlns:a16="http://schemas.microsoft.com/office/drawing/2014/main" id="{5D4EAA55-64D5-46FC-9951-021FA27B4BA2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6575"/>
            <a:ext cx="2946400" cy="500063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370" tIns="45685" rIns="91370" bIns="45685" numCol="1" anchor="b" anchorCtr="0" compatLnSpc="1">
            <a:prstTxWarp prst="textNoShape">
              <a:avLst/>
            </a:prstTxWarp>
          </a:bodyPr>
          <a:lstStyle>
            <a:lvl1pPr defTabSz="912813" eaLnBrk="0" hangingPunct="0">
              <a:lnSpc>
                <a:spcPct val="100000"/>
              </a:lnSpc>
              <a:spcBef>
                <a:spcPct val="0"/>
              </a:spcBef>
              <a:buSzTx/>
              <a:buFontTx/>
              <a:buNone/>
              <a:defRPr sz="1200" b="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055" name="Rectangle 7">
            <a:extLst>
              <a:ext uri="{FF2B5EF4-FFF2-40B4-BE49-F238E27FC236}">
                <a16:creationId xmlns:a16="http://schemas.microsoft.com/office/drawing/2014/main" id="{25B50EEC-1485-4E49-925B-75676BE7ED8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26575"/>
            <a:ext cx="2946400" cy="500063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370" tIns="45685" rIns="91370" bIns="45685" numCol="1" anchor="b" anchorCtr="0" compatLnSpc="1">
            <a:prstTxWarp prst="textNoShape">
              <a:avLst/>
            </a:prstTxWarp>
          </a:bodyPr>
          <a:lstStyle>
            <a:lvl1pPr algn="r" defTabSz="912813"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0C27336B-CDC2-4906-BCAF-71946011890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39863" y="1060450"/>
            <a:ext cx="8642350" cy="2255838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39863" y="3403600"/>
            <a:ext cx="8642350" cy="156527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24254047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23179550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472488" y="107950"/>
            <a:ext cx="2733675" cy="44926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271463" y="107950"/>
            <a:ext cx="8048625" cy="44926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13461812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271463" y="107950"/>
            <a:ext cx="10934700" cy="44926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356373526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39863" y="1060450"/>
            <a:ext cx="8642350" cy="2255838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39863" y="3403600"/>
            <a:ext cx="8642350" cy="156527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366058513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19905801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813" y="1616075"/>
            <a:ext cx="9937750" cy="2695575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5813" y="4337050"/>
            <a:ext cx="9937750" cy="1417638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43817607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271463" y="1606550"/>
            <a:ext cx="5391150" cy="29940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815013" y="1606550"/>
            <a:ext cx="5391150" cy="29940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335219990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93750" y="344488"/>
            <a:ext cx="9937750" cy="1252537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93750" y="1589088"/>
            <a:ext cx="4873625" cy="77787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793750" y="2366963"/>
            <a:ext cx="4873625" cy="348138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832475" y="1589088"/>
            <a:ext cx="4899025" cy="77787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832475" y="2366963"/>
            <a:ext cx="4899025" cy="348138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114403468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123993078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133891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185934004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93750" y="431800"/>
            <a:ext cx="3716338" cy="1512888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899025" y="933450"/>
            <a:ext cx="5832475" cy="4605338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793750" y="1944688"/>
            <a:ext cx="3716338" cy="360045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26005944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93750" y="431800"/>
            <a:ext cx="3716338" cy="1512888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899025" y="933450"/>
            <a:ext cx="5832475" cy="4605338"/>
          </a:xfrm>
        </p:spPr>
        <p:txBody>
          <a:bodyPr lIns="91431" tIns="45716" rIns="91431" bIns="45716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793750" y="1944688"/>
            <a:ext cx="3716338" cy="360045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76758581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240655957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472488" y="107950"/>
            <a:ext cx="2733675" cy="44926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271463" y="107950"/>
            <a:ext cx="8048625" cy="44926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45495495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271463" y="107950"/>
            <a:ext cx="10934700" cy="44926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320328893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chart" preserve="1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12988" y="107950"/>
            <a:ext cx="8893175" cy="102235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271463" y="1606550"/>
            <a:ext cx="10934700" cy="2994025"/>
          </a:xfrm>
        </p:spPr>
        <p:txBody>
          <a:bodyPr lIns="91431" tIns="45716" rIns="91431" bIns="45716"/>
          <a:lstStyle/>
          <a:p>
            <a:pPr lvl="0"/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204567845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39863" y="1060450"/>
            <a:ext cx="8642350" cy="2255838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39863" y="3403600"/>
            <a:ext cx="8642350" cy="156527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1291703440"/>
      </p:ext>
    </p:extLst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4161844436"/>
      </p:ext>
    </p:extLst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813" y="1616075"/>
            <a:ext cx="9937750" cy="2695575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5813" y="4337050"/>
            <a:ext cx="9937750" cy="1417638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054775321"/>
      </p:ext>
    </p:extLst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271463" y="1606550"/>
            <a:ext cx="5391150" cy="29940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815013" y="1606550"/>
            <a:ext cx="5391150" cy="29940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4264063654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813" y="1616075"/>
            <a:ext cx="9937750" cy="2695575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5813" y="4337050"/>
            <a:ext cx="9937750" cy="1417638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421635322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93750" y="344488"/>
            <a:ext cx="9937750" cy="1252537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93750" y="1589088"/>
            <a:ext cx="4873625" cy="77787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793750" y="2366963"/>
            <a:ext cx="4873625" cy="348138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832475" y="1589088"/>
            <a:ext cx="4899025" cy="77787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832475" y="2366963"/>
            <a:ext cx="4899025" cy="348138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4272487596"/>
      </p:ext>
    </p:extLst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56912842"/>
      </p:ext>
    </p:extLst>
  </p:cSld>
  <p:clrMapOvr>
    <a:masterClrMapping/>
  </p:clrMapOvr>
  <p:transition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49228269"/>
      </p:ext>
    </p:extLst>
  </p:cSld>
  <p:clrMapOvr>
    <a:masterClrMapping/>
  </p:clrMapOvr>
  <p:transition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93750" y="431800"/>
            <a:ext cx="3716338" cy="1512888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899025" y="933450"/>
            <a:ext cx="5832475" cy="4605338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793750" y="1944688"/>
            <a:ext cx="3716338" cy="360045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858288198"/>
      </p:ext>
    </p:extLst>
  </p:cSld>
  <p:clrMapOvr>
    <a:masterClrMapping/>
  </p:clrMapOvr>
  <p:transition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93750" y="431800"/>
            <a:ext cx="3716338" cy="1512888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899025" y="933450"/>
            <a:ext cx="5832475" cy="460533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793750" y="1944688"/>
            <a:ext cx="3716338" cy="360045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4089435556"/>
      </p:ext>
    </p:extLst>
  </p:cSld>
  <p:clrMapOvr>
    <a:masterClrMapping/>
  </p:clrMapOvr>
  <p:transition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471198878"/>
      </p:ext>
    </p:extLst>
  </p:cSld>
  <p:clrMapOvr>
    <a:masterClrMapping/>
  </p:clrMapOvr>
  <p:transition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472488" y="107950"/>
            <a:ext cx="2733675" cy="44926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271463" y="107950"/>
            <a:ext cx="8048625" cy="44926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847327458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271463" y="1606550"/>
            <a:ext cx="5391150" cy="29940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815013" y="1606550"/>
            <a:ext cx="5391150" cy="29940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37823654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93750" y="344488"/>
            <a:ext cx="9937750" cy="1252537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93750" y="1589088"/>
            <a:ext cx="4873625" cy="77787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793750" y="2366963"/>
            <a:ext cx="4873625" cy="348138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832475" y="1589088"/>
            <a:ext cx="4899025" cy="77787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832475" y="2366963"/>
            <a:ext cx="4899025" cy="348138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32724583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27530591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254347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93750" y="431800"/>
            <a:ext cx="3716338" cy="1512888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899025" y="933450"/>
            <a:ext cx="5832475" cy="4605338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793750" y="1944688"/>
            <a:ext cx="3716338" cy="360045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2544387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93750" y="431800"/>
            <a:ext cx="3716338" cy="1512888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899025" y="933450"/>
            <a:ext cx="5832475" cy="4605338"/>
          </a:xfrm>
        </p:spPr>
        <p:txBody>
          <a:bodyPr lIns="91431" tIns="45716" rIns="91431" bIns="45716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793750" y="1944688"/>
            <a:ext cx="3716338" cy="360045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0679329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25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28.xml"/><Relationship Id="rId7" Type="http://schemas.openxmlformats.org/officeDocument/2006/relationships/slideLayout" Target="../slideLayouts/slideLayout32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0.xml"/><Relationship Id="rId10" Type="http://schemas.openxmlformats.org/officeDocument/2006/relationships/slideLayout" Target="../slideLayouts/slideLayout35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2">
            <a:extLst>
              <a:ext uri="{FF2B5EF4-FFF2-40B4-BE49-F238E27FC236}">
                <a16:creationId xmlns:a16="http://schemas.microsoft.com/office/drawing/2014/main" id="{F9B6E001-7E4E-4EA4-B110-3628A09CFD9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71463" y="1606550"/>
            <a:ext cx="10934700" cy="299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335" tIns="45669" rIns="91335" bIns="4566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1027" name="Rectangle 13">
            <a:extLst>
              <a:ext uri="{FF2B5EF4-FFF2-40B4-BE49-F238E27FC236}">
                <a16:creationId xmlns:a16="http://schemas.microsoft.com/office/drawing/2014/main" id="{CC9801F7-7B25-4869-9D3F-542F1683C1B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312988" y="107950"/>
            <a:ext cx="8893175" cy="102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335" tIns="45669" rIns="91335" bIns="45669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pic>
        <p:nvPicPr>
          <p:cNvPr id="1028" name="Picture 16" descr="Layer 2">
            <a:extLst>
              <a:ext uri="{FF2B5EF4-FFF2-40B4-BE49-F238E27FC236}">
                <a16:creationId xmlns:a16="http://schemas.microsoft.com/office/drawing/2014/main" id="{F61E021F-CF70-4983-84F8-366E26DFB17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288" y="152400"/>
            <a:ext cx="1550987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6864" r:id="rId1"/>
    <p:sldLayoutId id="2147486865" r:id="rId2"/>
    <p:sldLayoutId id="2147486866" r:id="rId3"/>
    <p:sldLayoutId id="2147486867" r:id="rId4"/>
    <p:sldLayoutId id="2147486868" r:id="rId5"/>
    <p:sldLayoutId id="2147486869" r:id="rId6"/>
    <p:sldLayoutId id="2147486870" r:id="rId7"/>
    <p:sldLayoutId id="2147486871" r:id="rId8"/>
    <p:sldLayoutId id="2147486872" r:id="rId9"/>
    <p:sldLayoutId id="2147486873" r:id="rId10"/>
    <p:sldLayoutId id="2147486874" r:id="rId11"/>
    <p:sldLayoutId id="2147486875" r:id="rId12"/>
  </p:sldLayoutIdLst>
  <p:transition/>
  <p:txStyles>
    <p:titleStyle>
      <a:lvl1pPr algn="l" rtl="0" eaLnBrk="0" fontAlgn="base" hangingPunct="0">
        <a:spcBef>
          <a:spcPct val="0"/>
        </a:spcBef>
        <a:spcAft>
          <a:spcPct val="0"/>
        </a:spcAft>
        <a:defRPr sz="29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900">
          <a:solidFill>
            <a:schemeClr val="tx2"/>
          </a:solidFill>
          <a:latin typeface="Futura PT Demi" panose="020B0702020204020303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900">
          <a:solidFill>
            <a:schemeClr val="tx2"/>
          </a:solidFill>
          <a:latin typeface="Futura PT Demi" panose="020B0702020204020303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900">
          <a:solidFill>
            <a:schemeClr val="tx2"/>
          </a:solidFill>
          <a:latin typeface="Futura PT Demi" panose="020B0702020204020303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900">
          <a:solidFill>
            <a:schemeClr val="tx2"/>
          </a:solidFill>
          <a:latin typeface="Futura PT Demi" panose="020B0702020204020303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2900">
          <a:solidFill>
            <a:schemeClr val="tx2"/>
          </a:solidFill>
          <a:latin typeface="Futura PT Demi" panose="020B0702020204020303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2900">
          <a:solidFill>
            <a:schemeClr val="tx2"/>
          </a:solidFill>
          <a:latin typeface="Futura PT Demi" panose="020B0702020204020303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2900">
          <a:solidFill>
            <a:schemeClr val="tx2"/>
          </a:solidFill>
          <a:latin typeface="Futura PT Demi" panose="020B0702020204020303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2900">
          <a:solidFill>
            <a:schemeClr val="tx2"/>
          </a:solidFill>
          <a:latin typeface="Futura PT Demi" panose="020B0702020204020303" pitchFamily="34" charset="0"/>
        </a:defRPr>
      </a:lvl9pPr>
    </p:titleStyle>
    <p:bodyStyle>
      <a:lvl1pPr marL="341313" indent="-341313" algn="l" rtl="0" eaLnBrk="0" fontAlgn="base" hangingPunct="0">
        <a:spcBef>
          <a:spcPct val="20000"/>
        </a:spcBef>
        <a:spcAft>
          <a:spcPct val="0"/>
        </a:spcAft>
        <a:buClr>
          <a:srgbClr val="CC0000"/>
        </a:buClr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741363" indent="-285750" algn="l" rtl="0" eaLnBrk="0" fontAlgn="base" hangingPunct="0">
        <a:spcBef>
          <a:spcPct val="20000"/>
        </a:spcBef>
        <a:spcAft>
          <a:spcPct val="0"/>
        </a:spcAft>
        <a:buClr>
          <a:srgbClr val="CC0000"/>
        </a:buClr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4588" indent="-230188" algn="l" rtl="0" eaLnBrk="0" fontAlgn="base" hangingPunct="0">
        <a:spcBef>
          <a:spcPct val="20000"/>
        </a:spcBef>
        <a:spcAft>
          <a:spcPct val="0"/>
        </a:spcAft>
        <a:buClr>
          <a:srgbClr val="CC0000"/>
        </a:buClr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CC0000"/>
        </a:buClr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5813" indent="-227013" algn="l" rtl="0" eaLnBrk="0" fontAlgn="base" hangingPunct="0">
        <a:spcBef>
          <a:spcPct val="20000"/>
        </a:spcBef>
        <a:spcAft>
          <a:spcPct val="0"/>
        </a:spcAft>
        <a:buClr>
          <a:srgbClr val="CC0000"/>
        </a:buClr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2">
            <a:extLst>
              <a:ext uri="{FF2B5EF4-FFF2-40B4-BE49-F238E27FC236}">
                <a16:creationId xmlns:a16="http://schemas.microsoft.com/office/drawing/2014/main" id="{5066CD22-C856-45CA-A350-6DA66AEA1DC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71463" y="1606550"/>
            <a:ext cx="10934700" cy="299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335" tIns="45669" rIns="91335" bIns="4566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2051" name="Rectangle 13">
            <a:extLst>
              <a:ext uri="{FF2B5EF4-FFF2-40B4-BE49-F238E27FC236}">
                <a16:creationId xmlns:a16="http://schemas.microsoft.com/office/drawing/2014/main" id="{259ECCB8-849F-4441-971D-1373D3B0E6F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312988" y="107950"/>
            <a:ext cx="8893175" cy="102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335" tIns="45669" rIns="91335" bIns="45669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pic>
        <p:nvPicPr>
          <p:cNvPr id="2052" name="Picture 16" descr="Layer 2">
            <a:extLst>
              <a:ext uri="{FF2B5EF4-FFF2-40B4-BE49-F238E27FC236}">
                <a16:creationId xmlns:a16="http://schemas.microsoft.com/office/drawing/2014/main" id="{A7C51D5E-0B5B-4678-8C86-D4E5B04E3DE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288" y="152400"/>
            <a:ext cx="1550987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16" descr="Layer 2">
            <a:extLst>
              <a:ext uri="{FF2B5EF4-FFF2-40B4-BE49-F238E27FC236}">
                <a16:creationId xmlns:a16="http://schemas.microsoft.com/office/drawing/2014/main" id="{9FFC929C-FAB9-4D9C-9B9D-D0D732449C8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463" y="144463"/>
            <a:ext cx="1552575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9E3E948D-4126-43AF-8BD0-5638A237D887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9255125" y="0"/>
            <a:ext cx="2266950" cy="1736725"/>
          </a:xfrm>
          <a:prstGeom prst="rect">
            <a:avLst/>
          </a:prstGeom>
          <a:solidFill>
            <a:srgbClr val="CCFFFF"/>
          </a:solidFill>
          <a:ln>
            <a:noFill/>
          </a:ln>
          <a:effectLst/>
        </p:spPr>
        <p:txBody>
          <a:bodyPr lIns="91341" tIns="45675" rIns="91341" bIns="45675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lnSpc>
                <a:spcPct val="150000"/>
              </a:lnSpc>
              <a:defRPr/>
            </a:pPr>
            <a:endParaRPr lang="en-US" altLang="ru-RU" sz="2400">
              <a:latin typeface="Times New Roman" pitchFamily="18" charset="0"/>
            </a:endParaRPr>
          </a:p>
          <a:p>
            <a:pPr algn="ctr" eaLnBrk="1" hangingPunct="1">
              <a:lnSpc>
                <a:spcPct val="150000"/>
              </a:lnSpc>
              <a:defRPr/>
            </a:pPr>
            <a:endParaRPr lang="en-US" altLang="ru-RU" sz="2400">
              <a:latin typeface="Times New Roman" pitchFamily="18" charset="0"/>
            </a:endParaRPr>
          </a:p>
          <a:p>
            <a:pPr algn="ctr" eaLnBrk="1" hangingPunct="1">
              <a:lnSpc>
                <a:spcPct val="150000"/>
              </a:lnSpc>
              <a:defRPr/>
            </a:pPr>
            <a:endParaRPr lang="ru-RU" altLang="ru-RU" sz="2400">
              <a:latin typeface="Times New Roman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876" r:id="rId1"/>
    <p:sldLayoutId id="2147486877" r:id="rId2"/>
    <p:sldLayoutId id="2147486878" r:id="rId3"/>
    <p:sldLayoutId id="2147486879" r:id="rId4"/>
    <p:sldLayoutId id="2147486880" r:id="rId5"/>
    <p:sldLayoutId id="2147486881" r:id="rId6"/>
    <p:sldLayoutId id="2147486882" r:id="rId7"/>
    <p:sldLayoutId id="2147486883" r:id="rId8"/>
    <p:sldLayoutId id="2147486884" r:id="rId9"/>
    <p:sldLayoutId id="2147486885" r:id="rId10"/>
    <p:sldLayoutId id="2147486886" r:id="rId11"/>
    <p:sldLayoutId id="2147486887" r:id="rId12"/>
    <p:sldLayoutId id="2147486888" r:id="rId13"/>
  </p:sldLayoutIdLst>
  <p:transition/>
  <p:txStyles>
    <p:titleStyle>
      <a:lvl1pPr algn="l" rtl="0" eaLnBrk="0" fontAlgn="base" hangingPunct="0">
        <a:spcBef>
          <a:spcPct val="0"/>
        </a:spcBef>
        <a:spcAft>
          <a:spcPct val="0"/>
        </a:spcAft>
        <a:defRPr sz="29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900">
          <a:solidFill>
            <a:schemeClr val="tx2"/>
          </a:solidFill>
          <a:latin typeface="Futura PT Demi" panose="020B0702020204020303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900">
          <a:solidFill>
            <a:schemeClr val="tx2"/>
          </a:solidFill>
          <a:latin typeface="Futura PT Demi" panose="020B0702020204020303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900">
          <a:solidFill>
            <a:schemeClr val="tx2"/>
          </a:solidFill>
          <a:latin typeface="Futura PT Demi" panose="020B0702020204020303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900">
          <a:solidFill>
            <a:schemeClr val="tx2"/>
          </a:solidFill>
          <a:latin typeface="Futura PT Demi" panose="020B0702020204020303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2900">
          <a:solidFill>
            <a:schemeClr val="tx2"/>
          </a:solidFill>
          <a:latin typeface="Futura PT Demi" panose="020B0702020204020303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2900">
          <a:solidFill>
            <a:schemeClr val="tx2"/>
          </a:solidFill>
          <a:latin typeface="Futura PT Demi" panose="020B0702020204020303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2900">
          <a:solidFill>
            <a:schemeClr val="tx2"/>
          </a:solidFill>
          <a:latin typeface="Futura PT Demi" panose="020B0702020204020303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2900">
          <a:solidFill>
            <a:schemeClr val="tx2"/>
          </a:solidFill>
          <a:latin typeface="Futura PT Demi" panose="020B0702020204020303" pitchFamily="34" charset="0"/>
        </a:defRPr>
      </a:lvl9pPr>
    </p:titleStyle>
    <p:bodyStyle>
      <a:lvl1pPr marL="341313" indent="-341313" algn="l" rtl="0" eaLnBrk="0" fontAlgn="base" hangingPunct="0">
        <a:spcBef>
          <a:spcPct val="20000"/>
        </a:spcBef>
        <a:spcAft>
          <a:spcPct val="0"/>
        </a:spcAft>
        <a:buClr>
          <a:srgbClr val="CC0000"/>
        </a:buClr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741363" indent="-285750" algn="l" rtl="0" eaLnBrk="0" fontAlgn="base" hangingPunct="0">
        <a:spcBef>
          <a:spcPct val="20000"/>
        </a:spcBef>
        <a:spcAft>
          <a:spcPct val="0"/>
        </a:spcAft>
        <a:buClr>
          <a:srgbClr val="CC0000"/>
        </a:buClr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4588" indent="-230188" algn="l" rtl="0" eaLnBrk="0" fontAlgn="base" hangingPunct="0">
        <a:spcBef>
          <a:spcPct val="20000"/>
        </a:spcBef>
        <a:spcAft>
          <a:spcPct val="0"/>
        </a:spcAft>
        <a:buClr>
          <a:srgbClr val="CC0000"/>
        </a:buClr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CC0000"/>
        </a:buClr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5813" indent="-227013" algn="l" rtl="0" eaLnBrk="0" fontAlgn="base" hangingPunct="0">
        <a:spcBef>
          <a:spcPct val="20000"/>
        </a:spcBef>
        <a:spcAft>
          <a:spcPct val="0"/>
        </a:spcAft>
        <a:buClr>
          <a:srgbClr val="CC0000"/>
        </a:buClr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2">
            <a:extLst>
              <a:ext uri="{FF2B5EF4-FFF2-40B4-BE49-F238E27FC236}">
                <a16:creationId xmlns:a16="http://schemas.microsoft.com/office/drawing/2014/main" id="{112CA0A2-525E-4EB6-B054-D248A1783DE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71463" y="1606550"/>
            <a:ext cx="10934700" cy="299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335" tIns="45669" rIns="91335" bIns="4566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3075" name="Rectangle 13">
            <a:extLst>
              <a:ext uri="{FF2B5EF4-FFF2-40B4-BE49-F238E27FC236}">
                <a16:creationId xmlns:a16="http://schemas.microsoft.com/office/drawing/2014/main" id="{03AF532C-794B-4596-A26B-39826240058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312988" y="107950"/>
            <a:ext cx="8893175" cy="102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335" tIns="45669" rIns="91335" bIns="45669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pic>
        <p:nvPicPr>
          <p:cNvPr id="3076" name="Picture 16" descr="Layer 2">
            <a:extLst>
              <a:ext uri="{FF2B5EF4-FFF2-40B4-BE49-F238E27FC236}">
                <a16:creationId xmlns:a16="http://schemas.microsoft.com/office/drawing/2014/main" id="{FDF5CEE9-4B4B-4FFF-A9F0-8929C8422A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288" y="152400"/>
            <a:ext cx="1550987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Picture 16" descr="Layer 2">
            <a:extLst>
              <a:ext uri="{FF2B5EF4-FFF2-40B4-BE49-F238E27FC236}">
                <a16:creationId xmlns:a16="http://schemas.microsoft.com/office/drawing/2014/main" id="{EF3DFB34-DA89-4135-9327-3505E7FE776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463" y="144463"/>
            <a:ext cx="1552575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3CF93818-8629-492C-AA8C-ADAB8146B73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9255125" y="0"/>
            <a:ext cx="2266950" cy="1736725"/>
          </a:xfrm>
          <a:prstGeom prst="rect">
            <a:avLst/>
          </a:prstGeom>
          <a:solidFill>
            <a:srgbClr val="CCFFFF"/>
          </a:solidFill>
          <a:ln>
            <a:noFill/>
          </a:ln>
          <a:effectLst/>
        </p:spPr>
        <p:txBody>
          <a:bodyPr lIns="91341" tIns="45675" rIns="91341" bIns="45675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lnSpc>
                <a:spcPct val="150000"/>
              </a:lnSpc>
              <a:defRPr/>
            </a:pPr>
            <a:endParaRPr lang="en-US" altLang="ru-RU" sz="2400">
              <a:latin typeface="Times New Roman" pitchFamily="18" charset="0"/>
            </a:endParaRPr>
          </a:p>
          <a:p>
            <a:pPr algn="ctr" eaLnBrk="1" hangingPunct="1">
              <a:lnSpc>
                <a:spcPct val="150000"/>
              </a:lnSpc>
              <a:defRPr/>
            </a:pPr>
            <a:endParaRPr lang="en-US" altLang="ru-RU" sz="2400">
              <a:latin typeface="Times New Roman" pitchFamily="18" charset="0"/>
            </a:endParaRPr>
          </a:p>
          <a:p>
            <a:pPr algn="ctr" eaLnBrk="1" hangingPunct="1">
              <a:lnSpc>
                <a:spcPct val="150000"/>
              </a:lnSpc>
              <a:defRPr/>
            </a:pPr>
            <a:endParaRPr lang="ru-RU" altLang="ru-RU" sz="2400">
              <a:latin typeface="Times New Roman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889" r:id="rId1"/>
    <p:sldLayoutId id="2147486890" r:id="rId2"/>
    <p:sldLayoutId id="2147486891" r:id="rId3"/>
    <p:sldLayoutId id="2147486892" r:id="rId4"/>
    <p:sldLayoutId id="2147486893" r:id="rId5"/>
    <p:sldLayoutId id="2147486894" r:id="rId6"/>
    <p:sldLayoutId id="2147486895" r:id="rId7"/>
    <p:sldLayoutId id="2147486896" r:id="rId8"/>
    <p:sldLayoutId id="2147486897" r:id="rId9"/>
    <p:sldLayoutId id="2147486898" r:id="rId10"/>
    <p:sldLayoutId id="2147486899" r:id="rId11"/>
  </p:sldLayoutIdLst>
  <p:transition/>
  <p:txStyles>
    <p:titleStyle>
      <a:lvl1pPr algn="l" rtl="0" eaLnBrk="0" fontAlgn="base" hangingPunct="0">
        <a:spcBef>
          <a:spcPct val="0"/>
        </a:spcBef>
        <a:spcAft>
          <a:spcPct val="0"/>
        </a:spcAft>
        <a:defRPr sz="29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900">
          <a:solidFill>
            <a:schemeClr val="tx2"/>
          </a:solidFill>
          <a:latin typeface="Futura PT Demi" pitchFamily="34" charset="0"/>
          <a:cs typeface="Arial" panose="020B0604020202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900">
          <a:solidFill>
            <a:schemeClr val="tx2"/>
          </a:solidFill>
          <a:latin typeface="Futura PT Demi" pitchFamily="34" charset="0"/>
          <a:cs typeface="Arial" panose="020B0604020202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900">
          <a:solidFill>
            <a:schemeClr val="tx2"/>
          </a:solidFill>
          <a:latin typeface="Futura PT Demi" pitchFamily="34" charset="0"/>
          <a:cs typeface="Arial" panose="020B0604020202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900">
          <a:solidFill>
            <a:schemeClr val="tx2"/>
          </a:solidFill>
          <a:latin typeface="Futura PT Demi" pitchFamily="34" charset="0"/>
          <a:cs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900">
          <a:solidFill>
            <a:schemeClr val="tx2"/>
          </a:solidFill>
          <a:latin typeface="Futura PT Demi" pitchFamily="34" charset="0"/>
          <a:cs typeface="Arial" panose="020B06040202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900">
          <a:solidFill>
            <a:schemeClr val="tx2"/>
          </a:solidFill>
          <a:latin typeface="Futura PT Demi" pitchFamily="34" charset="0"/>
          <a:cs typeface="Arial" panose="020B06040202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900">
          <a:solidFill>
            <a:schemeClr val="tx2"/>
          </a:solidFill>
          <a:latin typeface="Futura PT Demi" pitchFamily="34" charset="0"/>
          <a:cs typeface="Arial" panose="020B06040202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900">
          <a:solidFill>
            <a:schemeClr val="tx2"/>
          </a:solidFill>
          <a:latin typeface="Futura PT Demi" pitchFamily="34" charset="0"/>
          <a:cs typeface="Arial" panose="020B0604020202020204" pitchFamily="34" charset="0"/>
        </a:defRPr>
      </a:lvl9pPr>
    </p:titleStyle>
    <p:bodyStyle>
      <a:lvl1pPr marL="341313" indent="-341313" algn="l" rtl="0" eaLnBrk="0" fontAlgn="base" hangingPunct="0">
        <a:spcBef>
          <a:spcPct val="20000"/>
        </a:spcBef>
        <a:spcAft>
          <a:spcPct val="0"/>
        </a:spcAft>
        <a:buClr>
          <a:srgbClr val="CC0000"/>
        </a:buClr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741363" indent="-285750" algn="l" rtl="0" eaLnBrk="0" fontAlgn="base" hangingPunct="0">
        <a:spcBef>
          <a:spcPct val="20000"/>
        </a:spcBef>
        <a:spcAft>
          <a:spcPct val="0"/>
        </a:spcAft>
        <a:buClr>
          <a:srgbClr val="CC0000"/>
        </a:buClr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4588" indent="-230188" algn="l" rtl="0" eaLnBrk="0" fontAlgn="base" hangingPunct="0">
        <a:spcBef>
          <a:spcPct val="20000"/>
        </a:spcBef>
        <a:spcAft>
          <a:spcPct val="0"/>
        </a:spcAft>
        <a:buClr>
          <a:srgbClr val="CC0000"/>
        </a:buClr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CC0000"/>
        </a:buClr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5813" indent="-227013" algn="l" rtl="0" eaLnBrk="0" fontAlgn="base" hangingPunct="0">
        <a:spcBef>
          <a:spcPct val="20000"/>
        </a:spcBef>
        <a:spcAft>
          <a:spcPct val="0"/>
        </a:spcAft>
        <a:buClr>
          <a:srgbClr val="CC0000"/>
        </a:buClr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26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2.bin"/><Relationship Id="rId5" Type="http://schemas.openxmlformats.org/officeDocument/2006/relationships/hyperlink" Target="mailto:pram@1c.ru" TargetMode="Externa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5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.png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hyperlink" Target="mailto:pram@1c.ru" TargetMode="External"/><Relationship Id="rId4" Type="http://schemas.openxmlformats.org/officeDocument/2006/relationships/hyperlink" Target="https://v8.1c.ru/small.biz/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1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hyperlink" Target="https://www.1ci.com/applications/1c-drive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Заголовок 1">
            <a:extLst>
              <a:ext uri="{FF2B5EF4-FFF2-40B4-BE49-F238E27FC236}">
                <a16:creationId xmlns:a16="http://schemas.microsoft.com/office/drawing/2014/main" id="{6077B344-BCA4-4FC8-9D6C-6C6274C8DB50}"/>
              </a:ext>
            </a:extLst>
          </p:cNvPr>
          <p:cNvSpPr>
            <a:spLocks noGrp="1" noChangeArrowheads="1"/>
          </p:cNvSpPr>
          <p:nvPr>
            <p:ph type="ctrTitle" idx="4294967295"/>
          </p:nvPr>
        </p:nvSpPr>
        <p:spPr>
          <a:xfrm>
            <a:off x="288925" y="1966913"/>
            <a:ext cx="10675938" cy="4416425"/>
          </a:xfrm>
        </p:spPr>
        <p:txBody>
          <a:bodyPr/>
          <a:lstStyle/>
          <a:p>
            <a:r>
              <a:rPr lang="ru-RU" altLang="ru-RU" sz="2800" b="1">
                <a:latin typeface="Arial" panose="020B0604020202020204" pitchFamily="34" charset="0"/>
                <a:cs typeface="Arial" panose="020B0604020202020204" pitchFamily="34" charset="0"/>
              </a:rPr>
              <a:t>Региональный этап всероссийского движения </a:t>
            </a:r>
            <a:br>
              <a:rPr lang="ru-RU" altLang="ru-RU" sz="2800" b="1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altLang="ru-RU" sz="2800" b="1">
                <a:latin typeface="Arial" panose="020B0604020202020204" pitchFamily="34" charset="0"/>
                <a:cs typeface="Arial" panose="020B0604020202020204" pitchFamily="34" charset="0"/>
              </a:rPr>
              <a:t>профессионального мастерства «Профессионалы» 2025</a:t>
            </a:r>
            <a:br>
              <a:rPr lang="ru-RU" altLang="ru-RU" sz="2800" b="1"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ru-RU" altLang="ru-RU" sz="2800" b="1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altLang="ru-RU" sz="2800" b="1">
                <a:latin typeface="Arial" panose="020B0604020202020204" pitchFamily="34" charset="0"/>
                <a:cs typeface="Arial" panose="020B0604020202020204" pitchFamily="34" charset="0"/>
              </a:rPr>
              <a:t>Компетенция </a:t>
            </a:r>
            <a:br>
              <a:rPr lang="en-US" altLang="ru-RU" sz="2800" b="1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altLang="ru-RU" sz="2800" b="1">
                <a:latin typeface="Arial" panose="020B0604020202020204" pitchFamily="34" charset="0"/>
                <a:cs typeface="Arial" panose="020B0604020202020204" pitchFamily="34" charset="0"/>
              </a:rPr>
              <a:t>«Автоматизация бизнес-процессов организаций»</a:t>
            </a:r>
            <a:br>
              <a:rPr lang="ru-RU" altLang="ru-RU" sz="2800" b="1"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ru-RU" altLang="ru-RU" sz="2800" b="1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altLang="ru-RU" sz="3600" b="1">
                <a:latin typeface="Arial" panose="020B0604020202020204" pitchFamily="34" charset="0"/>
                <a:cs typeface="Arial" panose="020B0604020202020204" pitchFamily="34" charset="0"/>
              </a:rPr>
              <a:t>Брифинг экспертов и участников</a:t>
            </a:r>
            <a:br>
              <a:rPr lang="ru-RU" altLang="ru-RU" sz="2800" b="1"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ru-RU" altLang="ru-RU" sz="2800" b="1"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ru-RU" altLang="ru-RU" sz="2800" b="1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altLang="ru-RU" sz="2400" b="1">
                <a:latin typeface="Arial" panose="020B0604020202020204" pitchFamily="34" charset="0"/>
                <a:cs typeface="Arial" panose="020B0604020202020204" pitchFamily="34" charset="0"/>
              </a:rPr>
              <a:t>Партнер компетенции – фирма «1С»</a:t>
            </a:r>
            <a:br>
              <a:rPr lang="ru-RU" altLang="ru-RU" sz="3200"/>
            </a:br>
            <a:endParaRPr lang="ru-RU" altLang="ru-RU"/>
          </a:p>
        </p:txBody>
      </p:sp>
      <p:pic>
        <p:nvPicPr>
          <p:cNvPr id="43011" name="Рисунок 1">
            <a:extLst>
              <a:ext uri="{FF2B5EF4-FFF2-40B4-BE49-F238E27FC236}">
                <a16:creationId xmlns:a16="http://schemas.microsoft.com/office/drawing/2014/main" id="{F94B48E1-B368-4C7F-8AB4-6071672FAD4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25" y="96838"/>
            <a:ext cx="3894138" cy="155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012" name="Рисунок 1">
            <a:extLst>
              <a:ext uri="{FF2B5EF4-FFF2-40B4-BE49-F238E27FC236}">
                <a16:creationId xmlns:a16="http://schemas.microsoft.com/office/drawing/2014/main" id="{3E1FEB03-0319-43AA-A623-6EC9CD98C8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7388" y="5156200"/>
            <a:ext cx="1581150" cy="1057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Заголовок 1">
            <a:extLst>
              <a:ext uri="{FF2B5EF4-FFF2-40B4-BE49-F238E27FC236}">
                <a16:creationId xmlns:a16="http://schemas.microsoft.com/office/drawing/2014/main" id="{6CA3A686-BC89-407F-A9F7-6F050BD71976}"/>
              </a:ext>
            </a:extLst>
          </p:cNvPr>
          <p:cNvSpPr>
            <a:spLocks noGrp="1" noChangeArrowheads="1"/>
          </p:cNvSpPr>
          <p:nvPr>
            <p:ph type="ctrTitle" idx="4294967295"/>
          </p:nvPr>
        </p:nvSpPr>
        <p:spPr>
          <a:xfrm>
            <a:off x="288429" y="2159967"/>
            <a:ext cx="10675938" cy="1558925"/>
          </a:xfrm>
        </p:spPr>
        <p:txBody>
          <a:bodyPr/>
          <a:lstStyle/>
          <a:p>
            <a:br>
              <a:rPr lang="ru-RU" altLang="ru-RU" sz="40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ru-RU" altLang="ru-RU" sz="40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altLang="ru-RU" sz="4000" b="1" dirty="0">
                <a:latin typeface="Arial" panose="020B0604020202020204" pitchFamily="34" charset="0"/>
                <a:cs typeface="Arial" panose="020B0604020202020204" pitchFamily="34" charset="0"/>
              </a:rPr>
              <a:t>Правила проведения чемпионата</a:t>
            </a:r>
            <a:br>
              <a:rPr lang="ru-RU" altLang="ru-RU" sz="3200" dirty="0"/>
            </a:br>
            <a:endParaRPr lang="ru-RU" altLang="ru-RU" dirty="0"/>
          </a:p>
        </p:txBody>
      </p:sp>
      <p:pic>
        <p:nvPicPr>
          <p:cNvPr id="45059" name="Рисунок 1">
            <a:extLst>
              <a:ext uri="{FF2B5EF4-FFF2-40B4-BE49-F238E27FC236}">
                <a16:creationId xmlns:a16="http://schemas.microsoft.com/office/drawing/2014/main" id="{DFE30501-8C74-4E95-9B5A-07441FA242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25" y="96838"/>
            <a:ext cx="3894138" cy="155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0" name="Рисунок 1">
            <a:extLst>
              <a:ext uri="{FF2B5EF4-FFF2-40B4-BE49-F238E27FC236}">
                <a16:creationId xmlns:a16="http://schemas.microsoft.com/office/drawing/2014/main" id="{FE5E2CC1-AEC5-403E-87A7-9BD9E79FB9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7388" y="5156200"/>
            <a:ext cx="1581150" cy="1057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29519595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Заголовок 1">
            <a:extLst>
              <a:ext uri="{FF2B5EF4-FFF2-40B4-BE49-F238E27FC236}">
                <a16:creationId xmlns:a16="http://schemas.microsoft.com/office/drawing/2014/main" id="{A2657162-3F89-49AF-9988-C498FCF1E92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248869" y="188571"/>
            <a:ext cx="4680520" cy="1259929"/>
          </a:xfrm>
        </p:spPr>
        <p:txBody>
          <a:bodyPr/>
          <a:lstStyle/>
          <a:p>
            <a:r>
              <a:rPr lang="ru-RU" altLang="ru-RU" sz="3600" b="1" dirty="0">
                <a:latin typeface="Arial" panose="020B0604020202020204" pitchFamily="34" charset="0"/>
                <a:cs typeface="Arial" panose="020B0604020202020204" pitchFamily="34" charset="0"/>
              </a:rPr>
              <a:t>Правила работы</a:t>
            </a:r>
            <a:br>
              <a:rPr lang="ru-RU" altLang="ru-RU" sz="36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altLang="ru-RU" sz="3600" b="1" dirty="0">
                <a:latin typeface="Arial" panose="020B0604020202020204" pitchFamily="34" charset="0"/>
                <a:cs typeface="Arial" panose="020B0604020202020204" pitchFamily="34" charset="0"/>
              </a:rPr>
              <a:t>компетенции</a:t>
            </a:r>
          </a:p>
        </p:txBody>
      </p:sp>
      <p:sp>
        <p:nvSpPr>
          <p:cNvPr id="65539" name="Объект 2">
            <a:extLst>
              <a:ext uri="{FF2B5EF4-FFF2-40B4-BE49-F238E27FC236}">
                <a16:creationId xmlns:a16="http://schemas.microsoft.com/office/drawing/2014/main" id="{D347E2E8-469F-4A93-97E8-16903EEFF9DB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72405" y="1528583"/>
            <a:ext cx="10945166" cy="4895850"/>
          </a:xfrm>
        </p:spPr>
        <p:txBody>
          <a:bodyPr/>
          <a:lstStyle/>
          <a:p>
            <a:pPr>
              <a:spcBef>
                <a:spcPts val="600"/>
              </a:spcBef>
            </a:pPr>
            <a:r>
              <a:rPr lang="ru-RU" altLang="ru-RU" sz="1800" dirty="0">
                <a:latin typeface="Arial" panose="020B0604020202020204" pitchFamily="34" charset="0"/>
                <a:cs typeface="Arial" panose="020B0604020202020204" pitchFamily="34" charset="0"/>
              </a:rPr>
              <a:t>Компетенция работает в соответствии с «Программой проведения» и правилами, указанными в документе «Конкурсное задание»</a:t>
            </a:r>
          </a:p>
          <a:p>
            <a:pPr>
              <a:spcBef>
                <a:spcPts val="600"/>
              </a:spcBef>
            </a:pPr>
            <a:r>
              <a:rPr lang="ru-RU" altLang="ru-RU" sz="1800" dirty="0">
                <a:latin typeface="Arial" panose="020B0604020202020204" pitchFamily="34" charset="0"/>
                <a:cs typeface="Arial" panose="020B0604020202020204" pitchFamily="34" charset="0"/>
              </a:rPr>
              <a:t>После проведения жеребьевки конкурсантам предоставляется два часа на проверку и подготовку своего рабочего места </a:t>
            </a:r>
          </a:p>
          <a:p>
            <a:pPr>
              <a:spcBef>
                <a:spcPts val="600"/>
              </a:spcBef>
            </a:pPr>
            <a:r>
              <a:rPr lang="ru-RU" altLang="ru-RU" sz="1800" dirty="0">
                <a:latin typeface="Arial" panose="020B0604020202020204" pitchFamily="34" charset="0"/>
                <a:cs typeface="Arial" panose="020B0604020202020204" pitchFamily="34" charset="0"/>
              </a:rPr>
              <a:t>Участники могут принести с собой свои клавиатуры, мышки и коврики для мышек. </a:t>
            </a:r>
          </a:p>
          <a:p>
            <a:pPr>
              <a:spcBef>
                <a:spcPts val="600"/>
              </a:spcBef>
            </a:pPr>
            <a:r>
              <a:rPr lang="ru-RU" altLang="ru-RU" sz="1800" dirty="0">
                <a:latin typeface="Arial" panose="020B0604020202020204" pitchFamily="34" charset="0"/>
                <a:cs typeface="Arial" panose="020B0604020202020204" pitchFamily="34" charset="0"/>
              </a:rPr>
              <a:t>Участники не берут на рабочие места мобильные телефоны</a:t>
            </a:r>
          </a:p>
          <a:p>
            <a:pPr>
              <a:spcBef>
                <a:spcPts val="600"/>
              </a:spcBef>
            </a:pPr>
            <a:r>
              <a:rPr lang="ru-RU" altLang="ru-RU" sz="1800" dirty="0">
                <a:latin typeface="Arial" panose="020B0604020202020204" pitchFamily="34" charset="0"/>
                <a:cs typeface="Arial" panose="020B0604020202020204" pitchFamily="34" charset="0"/>
              </a:rPr>
              <a:t>При возникновении проблемы конкурсант поднимает руку и к нему подходят дежурные эксперты</a:t>
            </a:r>
          </a:p>
          <a:p>
            <a:pPr>
              <a:spcBef>
                <a:spcPts val="600"/>
              </a:spcBef>
            </a:pPr>
            <a:r>
              <a:rPr lang="ru-RU" altLang="ru-RU" sz="1800" dirty="0">
                <a:latin typeface="Arial" panose="020B0604020202020204" pitchFamily="34" charset="0"/>
                <a:cs typeface="Arial" panose="020B0604020202020204" pitchFamily="34" charset="0"/>
              </a:rPr>
              <a:t>В перерыве в рамках одной сессии общение конкурсантов и наставников запрещено</a:t>
            </a:r>
          </a:p>
          <a:p>
            <a:pPr>
              <a:spcBef>
                <a:spcPts val="600"/>
              </a:spcBef>
            </a:pPr>
            <a:r>
              <a:rPr lang="ru-RU" altLang="ru-RU" sz="1800" dirty="0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Результаты выполнения задания должны быть представлены как файл </a:t>
            </a:r>
            <a:r>
              <a:rPr lang="en-US" altLang="ru-RU" sz="1800" dirty="0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dt</a:t>
            </a:r>
            <a:r>
              <a:rPr lang="ru-RU" altLang="ru-RU" sz="1800" dirty="0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– для каждой сессии. </a:t>
            </a:r>
            <a:r>
              <a:rPr lang="ru-RU" altLang="ru-RU" sz="1800" dirty="0">
                <a:latin typeface="Arial" panose="020B0604020202020204" pitchFamily="34" charset="0"/>
                <a:cs typeface="Arial" panose="020B0604020202020204" pitchFamily="34" charset="0"/>
              </a:rPr>
              <a:t>Добавление времени на сохранение не допускается. </a:t>
            </a:r>
          </a:p>
          <a:p>
            <a:pPr>
              <a:spcBef>
                <a:spcPts val="600"/>
              </a:spcBef>
            </a:pPr>
            <a:r>
              <a:rPr lang="ru-RU" altLang="ru-RU" sz="1800" dirty="0">
                <a:latin typeface="Arial" panose="020B0604020202020204" pitchFamily="34" charset="0"/>
                <a:cs typeface="Arial" panose="020B0604020202020204" pitchFamily="34" charset="0"/>
              </a:rPr>
              <a:t>Результаты, не сохраненные указанным порядком, проверке не подлежат. </a:t>
            </a:r>
          </a:p>
          <a:p>
            <a:pPr>
              <a:spcBef>
                <a:spcPts val="600"/>
              </a:spcBef>
            </a:pPr>
            <a:r>
              <a:rPr lang="ru-RU" altLang="ru-RU" sz="1800" dirty="0">
                <a:latin typeface="Arial" panose="020B0604020202020204" pitchFamily="34" charset="0"/>
                <a:cs typeface="Arial" panose="020B0604020202020204" pitchFamily="34" charset="0"/>
              </a:rPr>
              <a:t>Экспертам разрешается делать фото своих участников во время чемпионата. </a:t>
            </a:r>
          </a:p>
          <a:p>
            <a:pPr>
              <a:spcBef>
                <a:spcPts val="600"/>
              </a:spcBef>
            </a:pPr>
            <a:r>
              <a:rPr lang="ru-RU" altLang="ru-RU" sz="1800" dirty="0">
                <a:latin typeface="Arial" panose="020B0604020202020204" pitchFamily="34" charset="0"/>
                <a:cs typeface="Arial" panose="020B0604020202020204" pitchFamily="34" charset="0"/>
              </a:rPr>
              <a:t>Экспертам разрешается пользоваться личными компьютерами, планшетами, мобильными телефонами в помещении для экспертов, за исключением случаев, когда в этом помещении находятся документы, имеющие отношение к соревнованию.</a:t>
            </a:r>
          </a:p>
        </p:txBody>
      </p:sp>
      <p:pic>
        <p:nvPicPr>
          <p:cNvPr id="65540" name="Рисунок 1">
            <a:extLst>
              <a:ext uri="{FF2B5EF4-FFF2-40B4-BE49-F238E27FC236}">
                <a16:creationId xmlns:a16="http://schemas.microsoft.com/office/drawing/2014/main" id="{73F94A25-7FA1-4F3A-A773-6521E30E0F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405" y="55742"/>
            <a:ext cx="3802779" cy="1525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67304435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Заголовок 1">
            <a:extLst>
              <a:ext uri="{FF2B5EF4-FFF2-40B4-BE49-F238E27FC236}">
                <a16:creationId xmlns:a16="http://schemas.microsoft.com/office/drawing/2014/main" id="{14368029-CCDF-452D-9901-D4C2D8F8E6B2}"/>
              </a:ext>
            </a:extLst>
          </p:cNvPr>
          <p:cNvSpPr>
            <a:spLocks noGrp="1" noChangeArrowheads="1"/>
          </p:cNvSpPr>
          <p:nvPr>
            <p:ph type="ctrTitle" idx="4294967295"/>
          </p:nvPr>
        </p:nvSpPr>
        <p:spPr>
          <a:xfrm>
            <a:off x="4411663" y="33338"/>
            <a:ext cx="4141787" cy="1560512"/>
          </a:xfrm>
        </p:spPr>
        <p:txBody>
          <a:bodyPr/>
          <a:lstStyle/>
          <a:p>
            <a:r>
              <a:rPr lang="ru-RU" alt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Организация проверки </a:t>
            </a:r>
            <a:br>
              <a:rPr lang="ru-RU" altLang="ru-RU" sz="28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alt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на рабочих местах </a:t>
            </a:r>
            <a:endParaRPr lang="ru-RU" altLang="ru-RU" dirty="0"/>
          </a:p>
        </p:txBody>
      </p:sp>
      <p:pic>
        <p:nvPicPr>
          <p:cNvPr id="52227" name="Рисунок 1">
            <a:extLst>
              <a:ext uri="{FF2B5EF4-FFF2-40B4-BE49-F238E27FC236}">
                <a16:creationId xmlns:a16="http://schemas.microsoft.com/office/drawing/2014/main" id="{E1F6CB3B-6D23-4754-B4DC-BE0DA502F02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25" y="96838"/>
            <a:ext cx="3894138" cy="155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228" name="Рисунок 1">
            <a:extLst>
              <a:ext uri="{FF2B5EF4-FFF2-40B4-BE49-F238E27FC236}">
                <a16:creationId xmlns:a16="http://schemas.microsoft.com/office/drawing/2014/main" id="{A36B21E9-6BC1-4EAA-98FF-DF00EA0121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7388" y="5086350"/>
            <a:ext cx="1581150" cy="1057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Объект 2">
            <a:extLst>
              <a:ext uri="{FF2B5EF4-FFF2-40B4-BE49-F238E27FC236}">
                <a16:creationId xmlns:a16="http://schemas.microsoft.com/office/drawing/2014/main" id="{F15E4824-FEE9-4572-A6ED-B176D0985F0F}"/>
              </a:ext>
            </a:extLst>
          </p:cNvPr>
          <p:cNvSpPr txBox="1">
            <a:spLocks/>
          </p:cNvSpPr>
          <p:nvPr/>
        </p:nvSpPr>
        <p:spPr>
          <a:xfrm>
            <a:off x="288429" y="1881187"/>
            <a:ext cx="7632848" cy="4502150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1363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4588" indent="-23018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600"/>
              </a:spcBef>
              <a:defRPr/>
            </a:pP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Проверка на местах конкурсантов эффективна и удобна, проверена на 5 федеральных и международных мероприятиях </a:t>
            </a:r>
          </a:p>
          <a:p>
            <a:pPr>
              <a:spcBef>
                <a:spcPts val="600"/>
              </a:spcBef>
              <a:defRPr/>
            </a:pP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Проверка работы предыдущей секции проводится в ходе последующей – то есть во время 2-й сессии проверяют сессию 1 и так далее</a:t>
            </a:r>
          </a:p>
          <a:p>
            <a:pPr>
              <a:spcBef>
                <a:spcPts val="600"/>
              </a:spcBef>
              <a:defRPr/>
            </a:pP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Проверка производится только тех результатов работы, которая была вовремя сохранена в сетевую папку </a:t>
            </a:r>
          </a:p>
          <a:p>
            <a:pPr>
              <a:spcBef>
                <a:spcPts val="600"/>
              </a:spcBef>
              <a:defRPr/>
            </a:pP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Время, затраченное на проверку, добавляется ко времени текущей сессии, время не переносится   </a:t>
            </a:r>
          </a:p>
          <a:p>
            <a:pPr>
              <a:spcBef>
                <a:spcPts val="600"/>
              </a:spcBef>
              <a:defRPr/>
            </a:pP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По опыту максимальное дополнительное время одной работы – 40 минут, в основном – 10-15 минут на сессию</a:t>
            </a:r>
          </a:p>
          <a:p>
            <a:pPr>
              <a:spcBef>
                <a:spcPts val="600"/>
              </a:spcBef>
              <a:defRPr/>
            </a:pP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Проверка на рабочих местах требует строго соблюдения правил</a:t>
            </a:r>
          </a:p>
          <a:p>
            <a:pPr marL="0" indent="0">
              <a:spcBef>
                <a:spcPts val="600"/>
              </a:spcBef>
              <a:buFontTx/>
              <a:buNone/>
              <a:defRPr/>
            </a:pPr>
            <a:endParaRPr lang="ru-RU" sz="13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>
              <a:spcBef>
                <a:spcPts val="600"/>
              </a:spcBef>
              <a:defRPr/>
            </a:pPr>
            <a:endParaRPr lang="ru-RU" sz="13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defRPr/>
            </a:pPr>
            <a:endParaRPr lang="ru-RU" dirty="0"/>
          </a:p>
          <a:p>
            <a:pPr>
              <a:defRPr/>
            </a:pPr>
            <a:endParaRPr lang="ru-RU" dirty="0"/>
          </a:p>
        </p:txBody>
      </p:sp>
      <p:pic>
        <p:nvPicPr>
          <p:cNvPr id="52230" name="Рисунок 3">
            <a:extLst>
              <a:ext uri="{FF2B5EF4-FFF2-40B4-BE49-F238E27FC236}">
                <a16:creationId xmlns:a16="http://schemas.microsoft.com/office/drawing/2014/main" id="{CB72B67D-49C9-4C10-B74F-2B0A172A14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5838" y="0"/>
            <a:ext cx="2916237" cy="6480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Заголовок 1">
            <a:extLst>
              <a:ext uri="{FF2B5EF4-FFF2-40B4-BE49-F238E27FC236}">
                <a16:creationId xmlns:a16="http://schemas.microsoft.com/office/drawing/2014/main" id="{05D35548-4E00-457F-ADC0-602A1BE45E23}"/>
              </a:ext>
            </a:extLst>
          </p:cNvPr>
          <p:cNvSpPr>
            <a:spLocks noGrp="1" noChangeArrowheads="1"/>
          </p:cNvSpPr>
          <p:nvPr>
            <p:ph type="ctrTitle" idx="4294967295"/>
          </p:nvPr>
        </p:nvSpPr>
        <p:spPr>
          <a:xfrm>
            <a:off x="4411663" y="33338"/>
            <a:ext cx="4141787" cy="1560512"/>
          </a:xfrm>
        </p:spPr>
        <p:txBody>
          <a:bodyPr/>
          <a:lstStyle/>
          <a:p>
            <a:r>
              <a:rPr lang="ru-RU" altLang="ru-RU" sz="3600" b="1" dirty="0">
                <a:latin typeface="Arial" panose="020B0604020202020204" pitchFamily="34" charset="0"/>
                <a:cs typeface="Arial" panose="020B0604020202020204" pitchFamily="34" charset="0"/>
              </a:rPr>
              <a:t>Правила </a:t>
            </a:r>
            <a:br>
              <a:rPr lang="ru-RU" altLang="ru-RU" sz="36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altLang="ru-RU" sz="3600" b="1" dirty="0">
                <a:latin typeface="Arial" panose="020B0604020202020204" pitchFamily="34" charset="0"/>
                <a:cs typeface="Arial" panose="020B0604020202020204" pitchFamily="34" charset="0"/>
              </a:rPr>
              <a:t>проверки </a:t>
            </a:r>
            <a:endParaRPr lang="ru-RU" altLang="ru-RU" sz="3600" dirty="0"/>
          </a:p>
        </p:txBody>
      </p:sp>
      <p:pic>
        <p:nvPicPr>
          <p:cNvPr id="53251" name="Рисунок 1">
            <a:extLst>
              <a:ext uri="{FF2B5EF4-FFF2-40B4-BE49-F238E27FC236}">
                <a16:creationId xmlns:a16="http://schemas.microsoft.com/office/drawing/2014/main" id="{2EA8F4A0-3ED0-4E9E-9511-6D4FD3F8FD3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25" y="96838"/>
            <a:ext cx="3894138" cy="155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252" name="Рисунок 1">
            <a:extLst>
              <a:ext uri="{FF2B5EF4-FFF2-40B4-BE49-F238E27FC236}">
                <a16:creationId xmlns:a16="http://schemas.microsoft.com/office/drawing/2014/main" id="{DACCBD27-9DE4-4339-A5B3-F85BAEA688A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7388" y="5086350"/>
            <a:ext cx="1581150" cy="1057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253" name="Рисунок 3">
            <a:extLst>
              <a:ext uri="{FF2B5EF4-FFF2-40B4-BE49-F238E27FC236}">
                <a16:creationId xmlns:a16="http://schemas.microsoft.com/office/drawing/2014/main" id="{90D7A315-A5AB-4DFE-B435-FFCDD50119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16640" y="-33338"/>
            <a:ext cx="2916237" cy="6480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3254" name="Объект 2">
            <a:extLst>
              <a:ext uri="{FF2B5EF4-FFF2-40B4-BE49-F238E27FC236}">
                <a16:creationId xmlns:a16="http://schemas.microsoft.com/office/drawing/2014/main" id="{65F64C66-3AD3-44D0-94BF-FD5F766B67C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474" y="1655763"/>
            <a:ext cx="8469975" cy="4824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1313" indent="-341313">
              <a:spcBef>
                <a:spcPct val="20000"/>
              </a:spcBef>
              <a:buClr>
                <a:srgbClr val="CC0000"/>
              </a:buClr>
              <a:buChar char="•"/>
              <a:defRPr sz="2100">
                <a:solidFill>
                  <a:schemeClr val="tx1"/>
                </a:solidFill>
                <a:latin typeface="Futura PT Demi" panose="020B0702020204020303" pitchFamily="34" charset="0"/>
              </a:defRPr>
            </a:lvl1pPr>
            <a:lvl2pPr marL="741363" indent="-285750">
              <a:spcBef>
                <a:spcPct val="20000"/>
              </a:spcBef>
              <a:buClr>
                <a:srgbClr val="CC0000"/>
              </a:buClr>
              <a:buChar char="•"/>
              <a:defRPr sz="1600">
                <a:solidFill>
                  <a:schemeClr val="tx1"/>
                </a:solidFill>
                <a:latin typeface="Futura PT Demi" panose="020B0702020204020303" pitchFamily="34" charset="0"/>
              </a:defRPr>
            </a:lvl2pPr>
            <a:lvl3pPr marL="1144588" indent="-230188">
              <a:spcBef>
                <a:spcPct val="20000"/>
              </a:spcBef>
              <a:buClr>
                <a:srgbClr val="CC0000"/>
              </a:buClr>
              <a:buChar char="•"/>
              <a:defRPr sz="1600">
                <a:solidFill>
                  <a:schemeClr val="tx1"/>
                </a:solidFill>
                <a:latin typeface="Futura PT Demi" panose="020B0702020204020303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CC0000"/>
              </a:buClr>
              <a:buChar char="•"/>
              <a:defRPr sz="1400">
                <a:solidFill>
                  <a:schemeClr val="tx1"/>
                </a:solidFill>
                <a:latin typeface="Futura PT Demi" panose="020B0702020204020303" pitchFamily="34" charset="0"/>
              </a:defRPr>
            </a:lvl4pPr>
            <a:lvl5pPr marL="2055813" indent="-227013">
              <a:spcBef>
                <a:spcPct val="20000"/>
              </a:spcBef>
              <a:buClr>
                <a:srgbClr val="CC0000"/>
              </a:buClr>
              <a:buChar char="•"/>
              <a:defRPr sz="1300">
                <a:solidFill>
                  <a:schemeClr val="tx1"/>
                </a:solidFill>
                <a:latin typeface="Futura PT Demi" panose="020B0702020204020303" pitchFamily="34" charset="0"/>
              </a:defRPr>
            </a:lvl5pPr>
            <a:lvl6pPr marL="2513013" indent="-227013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Char char="•"/>
              <a:defRPr sz="1300">
                <a:solidFill>
                  <a:schemeClr val="tx1"/>
                </a:solidFill>
                <a:latin typeface="Futura PT Demi" panose="020B0702020204020303" pitchFamily="34" charset="0"/>
              </a:defRPr>
            </a:lvl6pPr>
            <a:lvl7pPr marL="2970213" indent="-227013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Char char="•"/>
              <a:defRPr sz="1300">
                <a:solidFill>
                  <a:schemeClr val="tx1"/>
                </a:solidFill>
                <a:latin typeface="Futura PT Demi" panose="020B0702020204020303" pitchFamily="34" charset="0"/>
              </a:defRPr>
            </a:lvl7pPr>
            <a:lvl8pPr marL="3427413" indent="-227013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Char char="•"/>
              <a:defRPr sz="1300">
                <a:solidFill>
                  <a:schemeClr val="tx1"/>
                </a:solidFill>
                <a:latin typeface="Futura PT Demi" panose="020B0702020204020303" pitchFamily="34" charset="0"/>
              </a:defRPr>
            </a:lvl8pPr>
            <a:lvl9pPr marL="3884613" indent="-227013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Char char="•"/>
              <a:defRPr sz="1300">
                <a:solidFill>
                  <a:schemeClr val="tx1"/>
                </a:solidFill>
                <a:latin typeface="Futura PT Demi" panose="020B0702020204020303" pitchFamily="34" charset="0"/>
              </a:defRPr>
            </a:lvl9pPr>
          </a:lstStyle>
          <a:p>
            <a:pPr>
              <a:spcBef>
                <a:spcPts val="600"/>
              </a:spcBef>
            </a:pPr>
            <a:r>
              <a:rPr lang="ru-RU" alt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Перед подходом к конкурсанту на его рабочем месте каждый эксперт получает распечатанный перечень критериев оценки </a:t>
            </a:r>
          </a:p>
          <a:p>
            <a:pPr>
              <a:spcBef>
                <a:spcPts val="600"/>
              </a:spcBef>
            </a:pPr>
            <a:r>
              <a:rPr lang="ru-RU" alt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Один из экспертов последовательно просит конкурсанта  продемонстрировать реализованную функциональность</a:t>
            </a:r>
          </a:p>
          <a:p>
            <a:pPr>
              <a:spcBef>
                <a:spcPts val="600"/>
              </a:spcBef>
            </a:pPr>
            <a:r>
              <a:rPr lang="ru-RU" alt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Эксперты могут задавать уточняющие вопросы</a:t>
            </a:r>
          </a:p>
          <a:p>
            <a:pPr>
              <a:spcBef>
                <a:spcPts val="600"/>
              </a:spcBef>
            </a:pPr>
            <a:r>
              <a:rPr lang="ru-RU" alt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Эксперты категорически не имеют право комментировать решение конкурсанта (выражать неодобрение или наоборот) </a:t>
            </a:r>
          </a:p>
          <a:p>
            <a:pPr>
              <a:spcBef>
                <a:spcPts val="600"/>
              </a:spcBef>
            </a:pPr>
            <a:r>
              <a:rPr lang="ru-RU" alt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В процессе проверки каждый эксперт выставляет собственные оценки по каждому критерию</a:t>
            </a:r>
          </a:p>
          <a:p>
            <a:pPr>
              <a:spcBef>
                <a:spcPts val="600"/>
              </a:spcBef>
            </a:pPr>
            <a:r>
              <a:rPr lang="ru-RU" alt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После проверки группа экспертов переходит в комнату оценки и совместно заполняет одну ведомость оценки для каждого конкурсанта </a:t>
            </a:r>
          </a:p>
          <a:p>
            <a:pPr>
              <a:spcBef>
                <a:spcPts val="600"/>
              </a:spcBef>
            </a:pPr>
            <a:r>
              <a:rPr lang="ru-RU" alt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В случае вопросов возможно подойти к конкурсанту повторно или проверить работу группой самостоятельно в комнате экспертов </a:t>
            </a:r>
          </a:p>
          <a:p>
            <a:pPr>
              <a:spcBef>
                <a:spcPts val="600"/>
              </a:spcBef>
            </a:pPr>
            <a:r>
              <a:rPr lang="ru-RU" alt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В случае нарушения – срочно обращаться к Главному эксперту</a:t>
            </a:r>
            <a:endParaRPr lang="ru-RU" altLang="ru-RU" dirty="0"/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Заголовок 1">
            <a:extLst>
              <a:ext uri="{FF2B5EF4-FFF2-40B4-BE49-F238E27FC236}">
                <a16:creationId xmlns:a16="http://schemas.microsoft.com/office/drawing/2014/main" id="{6CA3A686-BC89-407F-A9F7-6F050BD71976}"/>
              </a:ext>
            </a:extLst>
          </p:cNvPr>
          <p:cNvSpPr>
            <a:spLocks noGrp="1" noChangeArrowheads="1"/>
          </p:cNvSpPr>
          <p:nvPr>
            <p:ph type="ctrTitle" idx="4294967295"/>
          </p:nvPr>
        </p:nvSpPr>
        <p:spPr>
          <a:xfrm>
            <a:off x="288429" y="2159967"/>
            <a:ext cx="10675938" cy="1558925"/>
          </a:xfrm>
        </p:spPr>
        <p:txBody>
          <a:bodyPr/>
          <a:lstStyle/>
          <a:p>
            <a:br>
              <a:rPr lang="ru-RU" altLang="ru-RU" sz="40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ru-RU" altLang="ru-RU" sz="40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altLang="ru-RU" sz="4000" b="1" dirty="0">
                <a:latin typeface="Arial" panose="020B0604020202020204" pitchFamily="34" charset="0"/>
                <a:cs typeface="Arial" panose="020B0604020202020204" pitchFamily="34" charset="0"/>
              </a:rPr>
              <a:t>Техническое обеспечение рабочих мест</a:t>
            </a:r>
            <a:br>
              <a:rPr lang="ru-RU" altLang="ru-RU" sz="40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ru-RU" altLang="ru-RU" sz="3200" dirty="0"/>
            </a:br>
            <a:endParaRPr lang="ru-RU" altLang="ru-RU" dirty="0"/>
          </a:p>
        </p:txBody>
      </p:sp>
      <p:pic>
        <p:nvPicPr>
          <p:cNvPr id="45059" name="Рисунок 1">
            <a:extLst>
              <a:ext uri="{FF2B5EF4-FFF2-40B4-BE49-F238E27FC236}">
                <a16:creationId xmlns:a16="http://schemas.microsoft.com/office/drawing/2014/main" id="{DFE30501-8C74-4E95-9B5A-07441FA242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25" y="96838"/>
            <a:ext cx="3894138" cy="155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0" name="Рисунок 1">
            <a:extLst>
              <a:ext uri="{FF2B5EF4-FFF2-40B4-BE49-F238E27FC236}">
                <a16:creationId xmlns:a16="http://schemas.microsoft.com/office/drawing/2014/main" id="{FE5E2CC1-AEC5-403E-87A7-9BD9E79FB9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7388" y="5156200"/>
            <a:ext cx="1581150" cy="1057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06551843"/>
      </p:ext>
    </p:ext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Заголовок 1">
            <a:extLst>
              <a:ext uri="{FF2B5EF4-FFF2-40B4-BE49-F238E27FC236}">
                <a16:creationId xmlns:a16="http://schemas.microsoft.com/office/drawing/2014/main" id="{8C347C06-ED19-46A9-AE8B-D9FCD9AFDD0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320877" y="227965"/>
            <a:ext cx="6121400" cy="1022350"/>
          </a:xfrm>
        </p:spPr>
        <p:txBody>
          <a:bodyPr/>
          <a:lstStyle/>
          <a:p>
            <a:pPr algn="ctr"/>
            <a:r>
              <a:rPr lang="ru-RU" altLang="ru-RU" sz="3200" dirty="0">
                <a:solidFill>
                  <a:schemeClr val="tx1"/>
                </a:solidFill>
              </a:rPr>
              <a:t>Оборудование рабочего места</a:t>
            </a:r>
            <a:br>
              <a:rPr lang="ru-RU" altLang="ru-RU" sz="3200" dirty="0">
                <a:solidFill>
                  <a:schemeClr val="tx1"/>
                </a:solidFill>
              </a:rPr>
            </a:br>
            <a:r>
              <a:rPr lang="ru-RU" altLang="ru-RU" sz="3200" dirty="0">
                <a:solidFill>
                  <a:srgbClr val="FF0000"/>
                </a:solidFill>
              </a:rPr>
              <a:t>(пример)</a:t>
            </a:r>
          </a:p>
        </p:txBody>
      </p:sp>
      <p:sp>
        <p:nvSpPr>
          <p:cNvPr id="27651" name="Объект 2">
            <a:extLst>
              <a:ext uri="{FF2B5EF4-FFF2-40B4-BE49-F238E27FC236}">
                <a16:creationId xmlns:a16="http://schemas.microsoft.com/office/drawing/2014/main" id="{7FF523EA-D05B-418A-BB58-D1D289BD48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406688"/>
            <a:ext cx="11565283" cy="5256213"/>
          </a:xfrm>
        </p:spPr>
        <p:txBody>
          <a:bodyPr/>
          <a:lstStyle/>
          <a:p>
            <a:pPr>
              <a:defRPr/>
            </a:pPr>
            <a:r>
              <a:rPr lang="en-US" sz="1800" dirty="0">
                <a:solidFill>
                  <a:srgbClr val="FF0000"/>
                </a:solidFill>
                <a:latin typeface="+mj-lt"/>
              </a:rPr>
              <a:t>Core i9-12900K, 64Gb,</a:t>
            </a:r>
            <a:r>
              <a:rPr lang="ru-RU" sz="1800" dirty="0">
                <a:solidFill>
                  <a:srgbClr val="FF0000"/>
                </a:solidFill>
                <a:latin typeface="+mj-lt"/>
              </a:rPr>
              <a:t> </a:t>
            </a:r>
            <a:r>
              <a:rPr lang="ru-RU" sz="1800" dirty="0" err="1">
                <a:solidFill>
                  <a:srgbClr val="FF0000"/>
                </a:solidFill>
                <a:latin typeface="+mj-lt"/>
              </a:rPr>
              <a:t>NVMe</a:t>
            </a:r>
            <a:r>
              <a:rPr lang="ru-RU" sz="1800" dirty="0">
                <a:solidFill>
                  <a:srgbClr val="FF0000"/>
                </a:solidFill>
                <a:latin typeface="+mj-lt"/>
              </a:rPr>
              <a:t> SSD M.2 накопитель</a:t>
            </a:r>
          </a:p>
          <a:p>
            <a:pPr>
              <a:defRPr/>
            </a:pPr>
            <a:r>
              <a:rPr lang="ru-RU" altLang="ru-RU" sz="1800" dirty="0">
                <a:solidFill>
                  <a:srgbClr val="FF0000"/>
                </a:solidFill>
              </a:rPr>
              <a:t>Два монитора 24</a:t>
            </a:r>
            <a:r>
              <a:rPr lang="en-US" altLang="ru-RU" sz="1800" dirty="0">
                <a:solidFill>
                  <a:srgbClr val="FF0000"/>
                </a:solidFill>
              </a:rPr>
              <a:t>”</a:t>
            </a:r>
            <a:r>
              <a:rPr lang="ru-RU" altLang="ru-RU" sz="1800" dirty="0">
                <a:solidFill>
                  <a:srgbClr val="FF0000"/>
                </a:solidFill>
              </a:rPr>
              <a:t> </a:t>
            </a:r>
          </a:p>
          <a:p>
            <a:pPr>
              <a:defRPr/>
            </a:pPr>
            <a:r>
              <a:rPr lang="ru-RU" altLang="ru-RU" sz="1800" dirty="0">
                <a:solidFill>
                  <a:srgbClr val="FF0000"/>
                </a:solidFill>
              </a:rPr>
              <a:t>Наушники, мышь, клавиатура (если свои – можно передать для установки)  </a:t>
            </a:r>
            <a:endParaRPr lang="en-US" altLang="ru-RU" sz="1800" dirty="0">
              <a:solidFill>
                <a:srgbClr val="FF0000"/>
              </a:solidFill>
            </a:endParaRPr>
          </a:p>
          <a:p>
            <a:pPr>
              <a:defRPr/>
            </a:pPr>
            <a:r>
              <a:rPr lang="ru-RU" sz="1800" dirty="0">
                <a:solidFill>
                  <a:srgbClr val="FF0000"/>
                </a:solidFill>
              </a:rPr>
              <a:t>ОС </a:t>
            </a:r>
            <a:r>
              <a:rPr lang="en-US" sz="1800" dirty="0">
                <a:solidFill>
                  <a:srgbClr val="FF0000"/>
                </a:solidFill>
              </a:rPr>
              <a:t>Windows</a:t>
            </a:r>
            <a:r>
              <a:rPr lang="ru-RU" sz="1800" dirty="0">
                <a:solidFill>
                  <a:srgbClr val="FF0000"/>
                </a:solidFill>
              </a:rPr>
              <a:t> 10 </a:t>
            </a:r>
            <a:r>
              <a:rPr lang="en-US" sz="1800" dirty="0">
                <a:solidFill>
                  <a:srgbClr val="FF0000"/>
                </a:solidFill>
              </a:rPr>
              <a:t>Pro x64</a:t>
            </a:r>
            <a:r>
              <a:rPr lang="ru-RU" sz="1800" dirty="0">
                <a:solidFill>
                  <a:srgbClr val="FF0000"/>
                </a:solidFill>
              </a:rPr>
              <a:t> (по умолчанию язык системы - английский)</a:t>
            </a:r>
            <a:endParaRPr lang="en-US" sz="1800" dirty="0">
              <a:solidFill>
                <a:srgbClr val="FF0000"/>
              </a:solidFill>
            </a:endParaRPr>
          </a:p>
          <a:p>
            <a:pPr>
              <a:defRPr/>
            </a:pPr>
            <a:r>
              <a:rPr lang="en-US" sz="1800" dirty="0">
                <a:solidFill>
                  <a:srgbClr val="FF0000"/>
                </a:solidFill>
              </a:rPr>
              <a:t>MS Office 2021</a:t>
            </a:r>
            <a:r>
              <a:rPr lang="ru-RU" sz="1800" dirty="0">
                <a:solidFill>
                  <a:srgbClr val="FF0000"/>
                </a:solidFill>
              </a:rPr>
              <a:t>, </a:t>
            </a:r>
            <a:r>
              <a:rPr lang="en-US" sz="1800" dirty="0">
                <a:solidFill>
                  <a:srgbClr val="FF0000"/>
                </a:solidFill>
              </a:rPr>
              <a:t>Notepad++</a:t>
            </a:r>
          </a:p>
          <a:p>
            <a:pPr>
              <a:defRPr/>
            </a:pPr>
            <a:r>
              <a:rPr lang="en-US" sz="1800" dirty="0" err="1">
                <a:solidFill>
                  <a:srgbClr val="FF0000"/>
                </a:solidFill>
              </a:rPr>
              <a:t>WinRar</a:t>
            </a:r>
            <a:r>
              <a:rPr lang="en-US" sz="1800" dirty="0">
                <a:solidFill>
                  <a:srgbClr val="FF0000"/>
                </a:solidFill>
              </a:rPr>
              <a:t>, </a:t>
            </a:r>
            <a:r>
              <a:rPr lang="ru-RU" altLang="ru-RU" sz="1800" dirty="0">
                <a:solidFill>
                  <a:srgbClr val="FF0000"/>
                </a:solidFill>
              </a:rPr>
              <a:t>Браузер </a:t>
            </a:r>
            <a:r>
              <a:rPr lang="en-US" altLang="ru-RU" sz="1800" dirty="0">
                <a:solidFill>
                  <a:srgbClr val="FF0000"/>
                </a:solidFill>
              </a:rPr>
              <a:t>Chrome, </a:t>
            </a:r>
            <a:r>
              <a:rPr lang="en-US" sz="1800" dirty="0">
                <a:solidFill>
                  <a:srgbClr val="FF0000"/>
                </a:solidFill>
              </a:rPr>
              <a:t>Adobe Reader </a:t>
            </a:r>
          </a:p>
          <a:p>
            <a:pPr>
              <a:defRPr/>
            </a:pPr>
            <a:r>
              <a:rPr lang="en-US" sz="1800" dirty="0">
                <a:solidFill>
                  <a:srgbClr val="FF0000"/>
                </a:solidFill>
              </a:rPr>
              <a:t>OBS Studio – </a:t>
            </a:r>
            <a:r>
              <a:rPr lang="ru-RU" sz="1800" dirty="0">
                <a:solidFill>
                  <a:srgbClr val="FF0000"/>
                </a:solidFill>
              </a:rPr>
              <a:t>запись экранов – файл </a:t>
            </a:r>
            <a:r>
              <a:rPr lang="en-US" sz="1800" dirty="0" err="1">
                <a:solidFill>
                  <a:srgbClr val="FF0000"/>
                </a:solidFill>
              </a:rPr>
              <a:t>OBS_AUTO_startrecording</a:t>
            </a:r>
            <a:endParaRPr lang="en-US" sz="1800" dirty="0">
              <a:solidFill>
                <a:srgbClr val="FF0000"/>
              </a:solidFill>
            </a:endParaRPr>
          </a:p>
          <a:p>
            <a:pPr>
              <a:defRPr/>
            </a:pPr>
            <a:r>
              <a:rPr lang="ru-RU" sz="1800" dirty="0">
                <a:solidFill>
                  <a:srgbClr val="FF0000"/>
                </a:solidFill>
              </a:rPr>
              <a:t>1С:Библиотека стандартный подсистем 3.0</a:t>
            </a:r>
          </a:p>
          <a:p>
            <a:pPr>
              <a:defRPr/>
            </a:pPr>
            <a:r>
              <a:rPr lang="ru-RU" sz="1800" dirty="0">
                <a:solidFill>
                  <a:srgbClr val="FF0000"/>
                </a:solidFill>
              </a:rPr>
              <a:t>1С:Управление нашей фирмой </a:t>
            </a:r>
          </a:p>
          <a:p>
            <a:pPr>
              <a:defRPr/>
            </a:pPr>
            <a:r>
              <a:rPr lang="en-US" sz="1800" dirty="0">
                <a:solidFill>
                  <a:srgbClr val="FF0000"/>
                </a:solidFill>
              </a:rPr>
              <a:t>Postman</a:t>
            </a:r>
            <a:endParaRPr lang="ru-RU" sz="1800" dirty="0">
              <a:solidFill>
                <a:srgbClr val="FF0000"/>
              </a:solidFill>
            </a:endParaRPr>
          </a:p>
          <a:p>
            <a:pPr>
              <a:defRPr/>
            </a:pPr>
            <a:r>
              <a:rPr lang="ru-RU" sz="1800" dirty="0">
                <a:solidFill>
                  <a:srgbClr val="FF0000"/>
                </a:solidFill>
              </a:rPr>
              <a:t>Интернет</a:t>
            </a:r>
            <a:r>
              <a:rPr lang="en-US" sz="1800" dirty="0">
                <a:solidFill>
                  <a:srgbClr val="FF0000"/>
                </a:solidFill>
              </a:rPr>
              <a:t> </a:t>
            </a:r>
            <a:r>
              <a:rPr lang="ru-RU" sz="1800" dirty="0">
                <a:solidFill>
                  <a:srgbClr val="FF0000"/>
                </a:solidFill>
              </a:rPr>
              <a:t> «Белый лист»</a:t>
            </a:r>
          </a:p>
          <a:p>
            <a:pPr lvl="1">
              <a:defRPr/>
            </a:pPr>
            <a:r>
              <a:rPr lang="ru-RU" sz="1800" u="sng" dirty="0">
                <a:solidFill>
                  <a:srgbClr val="FF0000"/>
                </a:solidFill>
              </a:rPr>
              <a:t>https://its.1c.ru</a:t>
            </a:r>
          </a:p>
          <a:p>
            <a:pPr lvl="1">
              <a:defRPr/>
            </a:pPr>
            <a:r>
              <a:rPr lang="ru-RU" sz="1800" dirty="0">
                <a:solidFill>
                  <a:srgbClr val="FF0000"/>
                </a:solidFill>
              </a:rPr>
              <a:t>https://skillshub.1c-dn.com/dashboard</a:t>
            </a:r>
          </a:p>
          <a:p>
            <a:pPr lvl="1">
              <a:defRPr/>
            </a:pPr>
            <a:r>
              <a:rPr lang="ru-RU" sz="1800" u="sng" dirty="0">
                <a:solidFill>
                  <a:srgbClr val="FF0000"/>
                </a:solidFill>
              </a:rPr>
              <a:t>https://1c-dn.com/</a:t>
            </a:r>
            <a:r>
              <a:rPr lang="ru-RU" sz="1800" dirty="0">
                <a:solidFill>
                  <a:srgbClr val="FF0000"/>
                </a:solidFill>
              </a:rPr>
              <a:t>   </a:t>
            </a:r>
          </a:p>
          <a:p>
            <a:pPr lvl="1">
              <a:defRPr/>
            </a:pPr>
            <a:r>
              <a:rPr lang="en-US" sz="1800" dirty="0">
                <a:solidFill>
                  <a:srgbClr val="FF0000"/>
                </a:solidFill>
              </a:rPr>
              <a:t>https://translate.google.com/</a:t>
            </a:r>
            <a:endParaRPr lang="ru-RU" altLang="ru-RU" sz="1600" dirty="0">
              <a:solidFill>
                <a:srgbClr val="FF0000"/>
              </a:solidFill>
            </a:endParaRPr>
          </a:p>
          <a:p>
            <a:pPr>
              <a:defRPr/>
            </a:pPr>
            <a:endParaRPr lang="ru-RU" altLang="ru-RU" sz="1600" dirty="0"/>
          </a:p>
        </p:txBody>
      </p:sp>
      <p:pic>
        <p:nvPicPr>
          <p:cNvPr id="68612" name="Рисунок 3">
            <a:extLst>
              <a:ext uri="{FF2B5EF4-FFF2-40B4-BE49-F238E27FC236}">
                <a16:creationId xmlns:a16="http://schemas.microsoft.com/office/drawing/2014/main" id="{348B8568-9E87-4371-85C4-C6FBD269E20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5" y="90647"/>
            <a:ext cx="3238500" cy="1296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91635029"/>
      </p:ext>
    </p:ext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Заголовок 1">
            <a:extLst>
              <a:ext uri="{FF2B5EF4-FFF2-40B4-BE49-F238E27FC236}">
                <a16:creationId xmlns:a16="http://schemas.microsoft.com/office/drawing/2014/main" id="{D97D368C-98CB-474B-9E4A-1118F5508EA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960837" y="152244"/>
            <a:ext cx="6121400" cy="1022350"/>
          </a:xfrm>
        </p:spPr>
        <p:txBody>
          <a:bodyPr/>
          <a:lstStyle/>
          <a:p>
            <a:pPr algn="ctr"/>
            <a:r>
              <a:rPr lang="ru-RU" altLang="ru-RU" sz="3200" dirty="0">
                <a:solidFill>
                  <a:schemeClr val="tx1"/>
                </a:solidFill>
              </a:rPr>
              <a:t>Необходимые пароли и ресурсы</a:t>
            </a:r>
            <a:br>
              <a:rPr lang="ru-RU" altLang="ru-RU" sz="3200" dirty="0">
                <a:solidFill>
                  <a:schemeClr val="tx1"/>
                </a:solidFill>
              </a:rPr>
            </a:br>
            <a:r>
              <a:rPr lang="ru-RU" altLang="ru-RU" sz="3200" dirty="0">
                <a:solidFill>
                  <a:srgbClr val="FF0000"/>
                </a:solidFill>
              </a:rPr>
              <a:t>(пример)</a:t>
            </a:r>
            <a:endParaRPr lang="ru-RU" altLang="ru-RU" sz="3200" dirty="0">
              <a:solidFill>
                <a:schemeClr val="tx1"/>
              </a:solidFill>
            </a:endParaRPr>
          </a:p>
        </p:txBody>
      </p:sp>
      <p:sp>
        <p:nvSpPr>
          <p:cNvPr id="27651" name="Объект 2">
            <a:extLst>
              <a:ext uri="{FF2B5EF4-FFF2-40B4-BE49-F238E27FC236}">
                <a16:creationId xmlns:a16="http://schemas.microsoft.com/office/drawing/2014/main" id="{2CA37BE4-5382-4204-B8F4-C21FB23762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4203" y="1429699"/>
            <a:ext cx="11407871" cy="5035550"/>
          </a:xfrm>
        </p:spPr>
        <p:txBody>
          <a:bodyPr/>
          <a:lstStyle/>
          <a:p>
            <a:pPr marL="358775" indent="-358775">
              <a:lnSpc>
                <a:spcPct val="80000"/>
              </a:lnSpc>
              <a:spcBef>
                <a:spcPts val="600"/>
              </a:spcBef>
              <a:defRPr/>
            </a:pPr>
            <a:r>
              <a:rPr lang="ru-RU" altLang="ru-RU" sz="2000" dirty="0">
                <a:solidFill>
                  <a:srgbClr val="FF0000"/>
                </a:solidFill>
              </a:rPr>
              <a:t>Учетная запись</a:t>
            </a:r>
            <a:r>
              <a:rPr lang="en-US" altLang="ru-RU" sz="2000" dirty="0">
                <a:solidFill>
                  <a:srgbClr val="FF0000"/>
                </a:solidFill>
              </a:rPr>
              <a:t> </a:t>
            </a:r>
            <a:r>
              <a:rPr lang="ru-RU" altLang="ru-RU" sz="2000" dirty="0">
                <a:solidFill>
                  <a:srgbClr val="FF0000"/>
                </a:solidFill>
              </a:rPr>
              <a:t>на компьютере (необходимо сменить пароль для безопасности и не забыть!!!)</a:t>
            </a:r>
            <a:endParaRPr lang="en-US" altLang="ru-RU" sz="2000" dirty="0">
              <a:solidFill>
                <a:srgbClr val="FF0000"/>
              </a:solidFill>
            </a:endParaRPr>
          </a:p>
          <a:p>
            <a:pPr marL="758825" lvl="1" indent="-358775">
              <a:lnSpc>
                <a:spcPct val="80000"/>
              </a:lnSpc>
              <a:spcBef>
                <a:spcPts val="600"/>
              </a:spcBef>
              <a:defRPr/>
            </a:pPr>
            <a:r>
              <a:rPr lang="ru-RU" altLang="ru-RU" sz="2000" dirty="0">
                <a:solidFill>
                  <a:srgbClr val="FF0000"/>
                </a:solidFill>
                <a:highlight>
                  <a:srgbClr val="FFFF00"/>
                </a:highlight>
              </a:rPr>
              <a:t>Логин </a:t>
            </a:r>
            <a:r>
              <a:rPr lang="en-US" altLang="ru-RU" sz="2000" dirty="0">
                <a:solidFill>
                  <a:srgbClr val="FF0000"/>
                </a:solidFill>
                <a:highlight>
                  <a:srgbClr val="FFFF00"/>
                </a:highlight>
              </a:rPr>
              <a:t>Admin </a:t>
            </a:r>
            <a:r>
              <a:rPr lang="ru-RU" altLang="ru-RU" sz="2000" dirty="0">
                <a:solidFill>
                  <a:srgbClr val="FF0000"/>
                </a:solidFill>
                <a:highlight>
                  <a:srgbClr val="FFFF00"/>
                </a:highlight>
              </a:rPr>
              <a:t> и пароль </a:t>
            </a:r>
            <a:r>
              <a:rPr lang="en-US" altLang="ru-RU" sz="2000" dirty="0">
                <a:solidFill>
                  <a:srgbClr val="FF0000"/>
                </a:solidFill>
                <a:highlight>
                  <a:srgbClr val="FFFF00"/>
                </a:highlight>
              </a:rPr>
              <a:t>Admin</a:t>
            </a:r>
            <a:r>
              <a:rPr lang="ru-RU" altLang="ru-RU" sz="2000" dirty="0">
                <a:solidFill>
                  <a:srgbClr val="FF0000"/>
                </a:solidFill>
                <a:highlight>
                  <a:srgbClr val="FFFF00"/>
                </a:highlight>
              </a:rPr>
              <a:t>  </a:t>
            </a:r>
          </a:p>
          <a:p>
            <a:pPr marL="358775" indent="-358775">
              <a:lnSpc>
                <a:spcPct val="80000"/>
              </a:lnSpc>
              <a:spcBef>
                <a:spcPts val="1200"/>
              </a:spcBef>
              <a:defRPr/>
            </a:pPr>
            <a:r>
              <a:rPr lang="ru-RU" altLang="ru-RU" sz="2000" dirty="0">
                <a:solidFill>
                  <a:srgbClr val="FF0000"/>
                </a:solidFill>
              </a:rPr>
              <a:t>Диск для сохранения работы </a:t>
            </a:r>
          </a:p>
          <a:p>
            <a:pPr marL="758825" lvl="1" indent="-358775">
              <a:lnSpc>
                <a:spcPct val="80000"/>
              </a:lnSpc>
              <a:spcBef>
                <a:spcPts val="600"/>
              </a:spcBef>
              <a:defRPr/>
            </a:pPr>
            <a:r>
              <a:rPr lang="ru-RU" altLang="ru-RU" sz="2000" dirty="0">
                <a:solidFill>
                  <a:srgbClr val="FF0000"/>
                </a:solidFill>
              </a:rPr>
              <a:t>сетевой диск </a:t>
            </a:r>
            <a:r>
              <a:rPr lang="en-US" altLang="ru-RU" sz="2000" dirty="0">
                <a:solidFill>
                  <a:srgbClr val="FF0000"/>
                </a:solidFill>
              </a:rPr>
              <a:t>Z – IT Solutions – Comp01</a:t>
            </a:r>
            <a:endParaRPr lang="ru-RU" altLang="ru-RU" sz="2000" dirty="0">
              <a:solidFill>
                <a:srgbClr val="FF0000"/>
              </a:solidFill>
            </a:endParaRPr>
          </a:p>
          <a:p>
            <a:pPr marL="758825" lvl="1" indent="-358775">
              <a:lnSpc>
                <a:spcPct val="80000"/>
              </a:lnSpc>
              <a:spcBef>
                <a:spcPts val="600"/>
              </a:spcBef>
              <a:defRPr/>
            </a:pPr>
            <a:r>
              <a:rPr lang="ru-RU" altLang="ru-RU" sz="2000" dirty="0">
                <a:solidFill>
                  <a:srgbClr val="FF0000"/>
                </a:solidFill>
              </a:rPr>
              <a:t>у каждого свой номер -- по номеру рабочего места</a:t>
            </a:r>
          </a:p>
          <a:p>
            <a:pPr marL="758825" lvl="1" indent="-358775">
              <a:lnSpc>
                <a:spcPct val="80000"/>
              </a:lnSpc>
              <a:spcBef>
                <a:spcPts val="600"/>
              </a:spcBef>
              <a:defRPr/>
            </a:pPr>
            <a:r>
              <a:rPr lang="ru-RU" altLang="ru-RU" sz="2000" dirty="0">
                <a:solidFill>
                  <a:srgbClr val="FF0000"/>
                </a:solidFill>
              </a:rPr>
              <a:t>для каждой сессии будет создаваться новая папка – </a:t>
            </a:r>
            <a:r>
              <a:rPr lang="en-US" altLang="ru-RU" sz="2000" dirty="0">
                <a:solidFill>
                  <a:srgbClr val="FF0000"/>
                </a:solidFill>
              </a:rPr>
              <a:t>Session</a:t>
            </a:r>
            <a:r>
              <a:rPr lang="ru-RU" altLang="ru-RU" sz="2000" dirty="0">
                <a:solidFill>
                  <a:srgbClr val="FF0000"/>
                </a:solidFill>
              </a:rPr>
              <a:t>1..2..3..4..5</a:t>
            </a:r>
            <a:r>
              <a:rPr lang="en-US" altLang="ru-RU" sz="2000" dirty="0">
                <a:solidFill>
                  <a:srgbClr val="FF0000"/>
                </a:solidFill>
              </a:rPr>
              <a:t>  </a:t>
            </a:r>
            <a:endParaRPr lang="ru-RU" altLang="ru-RU" sz="2000" dirty="0">
              <a:solidFill>
                <a:srgbClr val="FF0000"/>
              </a:solidFill>
            </a:endParaRPr>
          </a:p>
          <a:p>
            <a:pPr marL="358775" indent="-358775">
              <a:lnSpc>
                <a:spcPct val="80000"/>
              </a:lnSpc>
              <a:spcBef>
                <a:spcPts val="1200"/>
              </a:spcBef>
              <a:defRPr/>
            </a:pPr>
            <a:r>
              <a:rPr lang="ru-RU" altLang="ru-RU" sz="2000" dirty="0">
                <a:solidFill>
                  <a:srgbClr val="FF0000"/>
                </a:solidFill>
              </a:rPr>
              <a:t>Ресурсы для работы </a:t>
            </a:r>
          </a:p>
          <a:p>
            <a:pPr marL="758825" lvl="1" indent="-358775">
              <a:lnSpc>
                <a:spcPct val="80000"/>
              </a:lnSpc>
              <a:spcBef>
                <a:spcPts val="600"/>
              </a:spcBef>
              <a:defRPr/>
            </a:pPr>
            <a:r>
              <a:rPr lang="ru-RU" altLang="ru-RU" sz="2000" dirty="0">
                <a:solidFill>
                  <a:srgbClr val="FF0000"/>
                </a:solidFill>
              </a:rPr>
              <a:t>сетевой диск </a:t>
            </a:r>
            <a:r>
              <a:rPr lang="en-US" altLang="ru-RU" sz="2000" dirty="0">
                <a:solidFill>
                  <a:srgbClr val="FF0000"/>
                </a:solidFill>
              </a:rPr>
              <a:t>Z –</a:t>
            </a:r>
            <a:r>
              <a:rPr lang="ru-RU" altLang="ru-RU" sz="2000" dirty="0">
                <a:solidFill>
                  <a:srgbClr val="FF0000"/>
                </a:solidFill>
              </a:rPr>
              <a:t> </a:t>
            </a:r>
            <a:r>
              <a:rPr lang="en-US" altLang="ru-RU" sz="2000" dirty="0">
                <a:solidFill>
                  <a:srgbClr val="FF0000"/>
                </a:solidFill>
              </a:rPr>
              <a:t>Resource</a:t>
            </a:r>
            <a:endParaRPr lang="ru-RU" altLang="ru-RU" sz="2000" dirty="0">
              <a:solidFill>
                <a:srgbClr val="FF0000"/>
              </a:solidFill>
            </a:endParaRPr>
          </a:p>
          <a:p>
            <a:pPr marL="358775" indent="-358775">
              <a:lnSpc>
                <a:spcPct val="80000"/>
              </a:lnSpc>
              <a:spcBef>
                <a:spcPts val="1200"/>
              </a:spcBef>
              <a:defRPr/>
            </a:pPr>
            <a:r>
              <a:rPr lang="en-US" sz="2000" dirty="0">
                <a:solidFill>
                  <a:srgbClr val="FF0000"/>
                </a:solidFill>
              </a:rPr>
              <a:t>GitLab Server 192.168.1.42</a:t>
            </a:r>
            <a:endParaRPr lang="ru-RU" sz="2000" dirty="0">
              <a:solidFill>
                <a:srgbClr val="FF0000"/>
              </a:solidFill>
            </a:endParaRPr>
          </a:p>
          <a:p>
            <a:pPr marL="758825" lvl="1" indent="-358775">
              <a:lnSpc>
                <a:spcPct val="80000"/>
              </a:lnSpc>
              <a:spcBef>
                <a:spcPts val="1200"/>
              </a:spcBef>
              <a:defRPr/>
            </a:pPr>
            <a:r>
              <a:rPr lang="ru-RU" sz="2000" dirty="0">
                <a:solidFill>
                  <a:srgbClr val="FF0000"/>
                </a:solidFill>
              </a:rPr>
              <a:t>логин и пароль свой для каждого рабочего места, например: </a:t>
            </a:r>
            <a:endParaRPr lang="en-US" sz="2000" dirty="0">
              <a:solidFill>
                <a:srgbClr val="FF0000"/>
              </a:solidFill>
            </a:endParaRPr>
          </a:p>
          <a:p>
            <a:pPr marL="1162050" lvl="2" indent="-358775">
              <a:lnSpc>
                <a:spcPct val="80000"/>
              </a:lnSpc>
              <a:spcBef>
                <a:spcPts val="600"/>
              </a:spcBef>
              <a:defRPr/>
            </a:pPr>
            <a:r>
              <a:rPr lang="ru-RU" altLang="ru-RU" sz="2000" dirty="0">
                <a:solidFill>
                  <a:srgbClr val="FF0000"/>
                </a:solidFill>
              </a:rPr>
              <a:t>место 01: логин Со</a:t>
            </a:r>
            <a:r>
              <a:rPr lang="en-US" altLang="ru-RU" sz="2000" dirty="0">
                <a:solidFill>
                  <a:srgbClr val="FF0000"/>
                </a:solidFill>
              </a:rPr>
              <a:t>mpetitor01 </a:t>
            </a:r>
            <a:r>
              <a:rPr lang="ru-RU" altLang="ru-RU" sz="2000" dirty="0">
                <a:solidFill>
                  <a:srgbClr val="FF0000"/>
                </a:solidFill>
              </a:rPr>
              <a:t>и пароль </a:t>
            </a:r>
            <a:r>
              <a:rPr lang="en-US" altLang="ru-RU" sz="2000" dirty="0">
                <a:solidFill>
                  <a:srgbClr val="FF0000"/>
                </a:solidFill>
              </a:rPr>
              <a:t>Prof2024Comp01 </a:t>
            </a:r>
            <a:endParaRPr lang="ru-RU" altLang="ru-RU" sz="2000" dirty="0">
              <a:solidFill>
                <a:srgbClr val="FF0000"/>
              </a:solidFill>
            </a:endParaRPr>
          </a:p>
          <a:p>
            <a:pPr marL="1162050" lvl="2" indent="-358775">
              <a:lnSpc>
                <a:spcPct val="80000"/>
              </a:lnSpc>
              <a:spcBef>
                <a:spcPts val="600"/>
              </a:spcBef>
              <a:defRPr/>
            </a:pPr>
            <a:r>
              <a:rPr lang="ru-RU" altLang="ru-RU" sz="2000" dirty="0">
                <a:solidFill>
                  <a:srgbClr val="FF0000"/>
                </a:solidFill>
              </a:rPr>
              <a:t>место 14: логин Со</a:t>
            </a:r>
            <a:r>
              <a:rPr lang="en-US" altLang="ru-RU" sz="2000" dirty="0">
                <a:solidFill>
                  <a:srgbClr val="FF0000"/>
                </a:solidFill>
              </a:rPr>
              <a:t>mpetitor1</a:t>
            </a:r>
            <a:r>
              <a:rPr lang="ru-RU" altLang="ru-RU" sz="2000" dirty="0">
                <a:solidFill>
                  <a:srgbClr val="FF0000"/>
                </a:solidFill>
              </a:rPr>
              <a:t>4 и пароль </a:t>
            </a:r>
            <a:r>
              <a:rPr lang="en-US" altLang="ru-RU" sz="2000" dirty="0">
                <a:solidFill>
                  <a:srgbClr val="FF0000"/>
                </a:solidFill>
              </a:rPr>
              <a:t>Prof2024Comp</a:t>
            </a:r>
            <a:r>
              <a:rPr lang="ru-RU" altLang="ru-RU" sz="2000" dirty="0">
                <a:solidFill>
                  <a:srgbClr val="FF0000"/>
                </a:solidFill>
              </a:rPr>
              <a:t>14</a:t>
            </a:r>
            <a:r>
              <a:rPr lang="en-US" altLang="ru-RU" sz="2000" dirty="0">
                <a:solidFill>
                  <a:srgbClr val="FF0000"/>
                </a:solidFill>
              </a:rPr>
              <a:t> </a:t>
            </a:r>
            <a:endParaRPr lang="ru-RU" altLang="ru-RU" sz="2000" dirty="0">
              <a:solidFill>
                <a:srgbClr val="FF0000"/>
              </a:solidFill>
            </a:endParaRPr>
          </a:p>
          <a:p>
            <a:pPr marL="358775" indent="-358775">
              <a:lnSpc>
                <a:spcPct val="80000"/>
              </a:lnSpc>
              <a:spcBef>
                <a:spcPts val="1200"/>
              </a:spcBef>
              <a:defRPr/>
            </a:pPr>
            <a:r>
              <a:rPr lang="ru-RU" altLang="ru-RU" sz="2000" dirty="0">
                <a:solidFill>
                  <a:srgbClr val="FF0000"/>
                </a:solidFill>
              </a:rPr>
              <a:t>Доступ к ИТС: </a:t>
            </a:r>
            <a:r>
              <a:rPr lang="ru-RU" sz="2000" dirty="0">
                <a:solidFill>
                  <a:srgbClr val="FF0000"/>
                </a:solidFill>
              </a:rPr>
              <a:t> л</a:t>
            </a:r>
            <a:r>
              <a:rPr lang="ru-RU" altLang="ru-RU" sz="2000" dirty="0">
                <a:solidFill>
                  <a:srgbClr val="FF0000"/>
                </a:solidFill>
              </a:rPr>
              <a:t>огин </a:t>
            </a:r>
            <a:r>
              <a:rPr lang="en-US" sz="2000" dirty="0">
                <a:solidFill>
                  <a:srgbClr val="FF0000"/>
                </a:solidFill>
              </a:rPr>
              <a:t>Participant</a:t>
            </a:r>
            <a:r>
              <a:rPr lang="ru-RU" sz="2000" dirty="0">
                <a:solidFill>
                  <a:srgbClr val="FF0000"/>
                </a:solidFill>
              </a:rPr>
              <a:t> и п</a:t>
            </a:r>
            <a:r>
              <a:rPr lang="ru-RU" altLang="ru-RU" sz="2000" dirty="0">
                <a:solidFill>
                  <a:srgbClr val="FF0000"/>
                </a:solidFill>
              </a:rPr>
              <a:t>ароль </a:t>
            </a:r>
            <a:r>
              <a:rPr lang="en-US" sz="2000" dirty="0">
                <a:solidFill>
                  <a:srgbClr val="FF0000"/>
                </a:solidFill>
              </a:rPr>
              <a:t>H9N-wLb-gJG-CGP</a:t>
            </a:r>
            <a:endParaRPr lang="ru-RU" altLang="ru-RU" sz="1600" dirty="0">
              <a:solidFill>
                <a:srgbClr val="FF0000"/>
              </a:solidFill>
            </a:endParaRPr>
          </a:p>
        </p:txBody>
      </p:sp>
      <p:pic>
        <p:nvPicPr>
          <p:cNvPr id="69636" name="Рисунок 3">
            <a:extLst>
              <a:ext uri="{FF2B5EF4-FFF2-40B4-BE49-F238E27FC236}">
                <a16:creationId xmlns:a16="http://schemas.microsoft.com/office/drawing/2014/main" id="{EEC86668-A3EC-4843-8A34-CC976B72A8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926"/>
            <a:ext cx="3238500" cy="1296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5809359"/>
      </p:ext>
    </p:extLst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Title 1">
            <a:extLst>
              <a:ext uri="{FF2B5EF4-FFF2-40B4-BE49-F238E27FC236}">
                <a16:creationId xmlns:a16="http://schemas.microsoft.com/office/drawing/2014/main" id="{98867A19-4F0A-4822-A86F-204EBE61431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dirty="0"/>
              <a:t>Инструкция по интеграции с </a:t>
            </a:r>
            <a:r>
              <a:rPr lang="en-US" altLang="ru-RU" dirty="0"/>
              <a:t>GitLab</a:t>
            </a:r>
            <a:br>
              <a:rPr lang="ru-RU" altLang="ru-RU" dirty="0"/>
            </a:br>
            <a:r>
              <a:rPr lang="ru-RU" altLang="ru-RU" dirty="0"/>
              <a:t>(выполняется в процессе настройки рабочего места)</a:t>
            </a:r>
          </a:p>
        </p:txBody>
      </p:sp>
      <p:sp>
        <p:nvSpPr>
          <p:cNvPr id="70659" name="Content Placeholder 2">
            <a:extLst>
              <a:ext uri="{FF2B5EF4-FFF2-40B4-BE49-F238E27FC236}">
                <a16:creationId xmlns:a16="http://schemas.microsoft.com/office/drawing/2014/main" id="{58D97C51-017B-45E7-BB96-C3E8DF89B7FE}"/>
              </a:ext>
            </a:extLst>
          </p:cNvPr>
          <p:cNvSpPr>
            <a:spLocks noGrp="1" noChangeArrowheads="1"/>
          </p:cNvSpPr>
          <p:nvPr>
            <p:ph sz="half" idx="1"/>
          </p:nvPr>
        </p:nvSpPr>
        <p:spPr>
          <a:xfrm>
            <a:off x="792163" y="1725613"/>
            <a:ext cx="9937750" cy="4111625"/>
          </a:xfrm>
        </p:spPr>
        <p:txBody>
          <a:bodyPr/>
          <a:lstStyle/>
          <a:p>
            <a:r>
              <a:rPr lang="ru-RU" altLang="ru-RU" dirty="0"/>
              <a:t>Авторизация в локальном </a:t>
            </a:r>
            <a:r>
              <a:rPr lang="en-US" altLang="ru-RU" dirty="0"/>
              <a:t>GitLab </a:t>
            </a:r>
            <a:r>
              <a:rPr lang="ru-RU" altLang="ru-RU" dirty="0"/>
              <a:t>под своей </a:t>
            </a:r>
            <a:r>
              <a:rPr lang="ru-RU" altLang="ru-RU" dirty="0" err="1"/>
              <a:t>учеткой</a:t>
            </a:r>
            <a:endParaRPr lang="en-US" altLang="ru-RU" dirty="0"/>
          </a:p>
          <a:p>
            <a:endParaRPr lang="ru-RU" altLang="ru-RU" dirty="0"/>
          </a:p>
        </p:txBody>
      </p:sp>
      <p:pic>
        <p:nvPicPr>
          <p:cNvPr id="70660" name="Picture 10">
            <a:extLst>
              <a:ext uri="{FF2B5EF4-FFF2-40B4-BE49-F238E27FC236}">
                <a16:creationId xmlns:a16="http://schemas.microsoft.com/office/drawing/2014/main" id="{8C4801D6-0E8E-4011-9B6E-AEF42F070F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6163" y="2203450"/>
            <a:ext cx="6889750" cy="4173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46351935"/>
      </p:ext>
    </p:extLst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3" name="Content Placeholder 2">
            <a:extLst>
              <a:ext uri="{FF2B5EF4-FFF2-40B4-BE49-F238E27FC236}">
                <a16:creationId xmlns:a16="http://schemas.microsoft.com/office/drawing/2014/main" id="{731DC1CD-3E27-4C7B-B1EA-AB654E4AD312}"/>
              </a:ext>
            </a:extLst>
          </p:cNvPr>
          <p:cNvSpPr>
            <a:spLocks noGrp="1" noChangeArrowheads="1"/>
          </p:cNvSpPr>
          <p:nvPr>
            <p:ph sz="half" idx="1"/>
          </p:nvPr>
        </p:nvSpPr>
        <p:spPr>
          <a:xfrm>
            <a:off x="792163" y="1725613"/>
            <a:ext cx="9937750" cy="4111625"/>
          </a:xfrm>
        </p:spPr>
        <p:txBody>
          <a:bodyPr/>
          <a:lstStyle/>
          <a:p>
            <a:r>
              <a:rPr lang="ru-RU" altLang="ru-RU"/>
              <a:t>Создаем новый проект</a:t>
            </a:r>
          </a:p>
          <a:p>
            <a:endParaRPr lang="ru-RU" altLang="ru-RU"/>
          </a:p>
        </p:txBody>
      </p:sp>
      <p:pic>
        <p:nvPicPr>
          <p:cNvPr id="71684" name="Picture 5">
            <a:extLst>
              <a:ext uri="{FF2B5EF4-FFF2-40B4-BE49-F238E27FC236}">
                <a16:creationId xmlns:a16="http://schemas.microsoft.com/office/drawing/2014/main" id="{15F30044-2CE7-4694-91B7-2ED919352A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0238" y="2009775"/>
            <a:ext cx="6527800" cy="3954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A01C7BE8-F6ED-48F9-A3C4-114BFBF6AC49}"/>
              </a:ext>
            </a:extLst>
          </p:cNvPr>
          <p:cNvSpPr/>
          <p:nvPr/>
        </p:nvSpPr>
        <p:spPr>
          <a:xfrm>
            <a:off x="5761038" y="3087688"/>
            <a:ext cx="2536825" cy="1279525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512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098A083-50B4-461C-915F-E85A8A6E4A8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312988" y="107950"/>
            <a:ext cx="8893175" cy="1022350"/>
          </a:xfrm>
        </p:spPr>
        <p:txBody>
          <a:bodyPr/>
          <a:lstStyle/>
          <a:p>
            <a:r>
              <a:rPr lang="ru-RU" altLang="ru-RU" dirty="0"/>
              <a:t>Инструкция по интеграции с </a:t>
            </a:r>
            <a:r>
              <a:rPr lang="en-US" altLang="ru-RU" dirty="0"/>
              <a:t>GitLab</a:t>
            </a:r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3432459516"/>
      </p:ext>
    </p:extLst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7" name="Content Placeholder 2">
            <a:extLst>
              <a:ext uri="{FF2B5EF4-FFF2-40B4-BE49-F238E27FC236}">
                <a16:creationId xmlns:a16="http://schemas.microsoft.com/office/drawing/2014/main" id="{F163D3C2-36C1-480C-938B-7D1B7E81DF02}"/>
              </a:ext>
            </a:extLst>
          </p:cNvPr>
          <p:cNvSpPr>
            <a:spLocks noGrp="1" noChangeArrowheads="1"/>
          </p:cNvSpPr>
          <p:nvPr>
            <p:ph sz="half" idx="1"/>
          </p:nvPr>
        </p:nvSpPr>
        <p:spPr>
          <a:xfrm>
            <a:off x="792163" y="1725613"/>
            <a:ext cx="9937750" cy="4111625"/>
          </a:xfrm>
        </p:spPr>
        <p:txBody>
          <a:bodyPr/>
          <a:lstStyle/>
          <a:p>
            <a:r>
              <a:rPr lang="ru-RU" altLang="ru-RU"/>
              <a:t>Переходим в новые токены доступа</a:t>
            </a:r>
          </a:p>
          <a:p>
            <a:endParaRPr lang="ru-RU" altLang="ru-RU"/>
          </a:p>
        </p:txBody>
      </p:sp>
      <p:pic>
        <p:nvPicPr>
          <p:cNvPr id="72708" name="Picture 8">
            <a:extLst>
              <a:ext uri="{FF2B5EF4-FFF2-40B4-BE49-F238E27FC236}">
                <a16:creationId xmlns:a16="http://schemas.microsoft.com/office/drawing/2014/main" id="{D3CABEF4-388E-4CEA-A8F4-7E3D1B7813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7775" y="2297113"/>
            <a:ext cx="6486525" cy="3929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61652D7C-F518-44CC-906C-5F94F59BD1CA}"/>
              </a:ext>
            </a:extLst>
          </p:cNvPr>
          <p:cNvSpPr/>
          <p:nvPr/>
        </p:nvSpPr>
        <p:spPr>
          <a:xfrm>
            <a:off x="3636963" y="4683125"/>
            <a:ext cx="1285875" cy="40640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512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C5698CE-3B27-4641-96F9-B7CA6496EA5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312988" y="107950"/>
            <a:ext cx="8893175" cy="1022350"/>
          </a:xfrm>
        </p:spPr>
        <p:txBody>
          <a:bodyPr/>
          <a:lstStyle/>
          <a:p>
            <a:r>
              <a:rPr lang="ru-RU" altLang="ru-RU" dirty="0"/>
              <a:t>Инструкция по интеграции с </a:t>
            </a:r>
            <a:r>
              <a:rPr lang="en-US" altLang="ru-RU" dirty="0"/>
              <a:t>GitLab</a:t>
            </a:r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153752873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Заголовок 1">
            <a:extLst>
              <a:ext uri="{FF2B5EF4-FFF2-40B4-BE49-F238E27FC236}">
                <a16:creationId xmlns:a16="http://schemas.microsoft.com/office/drawing/2014/main" id="{3E4C8F78-B036-49B3-999F-D5E732F53008}"/>
              </a:ext>
            </a:extLst>
          </p:cNvPr>
          <p:cNvSpPr>
            <a:spLocks noGrp="1" noChangeArrowheads="1"/>
          </p:cNvSpPr>
          <p:nvPr>
            <p:ph type="ctrTitle" idx="4294967295"/>
          </p:nvPr>
        </p:nvSpPr>
        <p:spPr>
          <a:xfrm>
            <a:off x="288925" y="1966914"/>
            <a:ext cx="10675938" cy="697110"/>
          </a:xfrm>
        </p:spPr>
        <p:txBody>
          <a:bodyPr/>
          <a:lstStyle/>
          <a:p>
            <a:r>
              <a:rPr lang="ru-RU" altLang="ru-RU" sz="4000" b="1" dirty="0">
                <a:latin typeface="Arial" panose="020B0604020202020204" pitchFamily="34" charset="0"/>
                <a:cs typeface="Arial" panose="020B0604020202020204" pitchFamily="34" charset="0"/>
              </a:rPr>
              <a:t>Представление главного эксперта</a:t>
            </a:r>
            <a:endParaRPr lang="ru-RU" altLang="ru-RU" dirty="0"/>
          </a:p>
        </p:txBody>
      </p:sp>
      <p:pic>
        <p:nvPicPr>
          <p:cNvPr id="44035" name="Рисунок 1">
            <a:extLst>
              <a:ext uri="{FF2B5EF4-FFF2-40B4-BE49-F238E27FC236}">
                <a16:creationId xmlns:a16="http://schemas.microsoft.com/office/drawing/2014/main" id="{F6128024-8276-42CE-8132-93EC6832AED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25" y="96838"/>
            <a:ext cx="3894138" cy="155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036" name="Рисунок 1">
            <a:extLst>
              <a:ext uri="{FF2B5EF4-FFF2-40B4-BE49-F238E27FC236}">
                <a16:creationId xmlns:a16="http://schemas.microsoft.com/office/drawing/2014/main" id="{57D539F9-FB8C-44A5-B262-1FFCFB0DC96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7388" y="5156200"/>
            <a:ext cx="1581150" cy="1057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Объект 2">
            <a:extLst>
              <a:ext uri="{FF2B5EF4-FFF2-40B4-BE49-F238E27FC236}">
                <a16:creationId xmlns:a16="http://schemas.microsoft.com/office/drawing/2014/main" id="{B89329E0-EACC-4170-A6CC-B0E2F4C90658}"/>
              </a:ext>
            </a:extLst>
          </p:cNvPr>
          <p:cNvSpPr txBox="1">
            <a:spLocks/>
          </p:cNvSpPr>
          <p:nvPr/>
        </p:nvSpPr>
        <p:spPr>
          <a:xfrm>
            <a:off x="271463" y="3456111"/>
            <a:ext cx="10934700" cy="1144464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1363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4588" indent="-23018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Организация работы площадки</a:t>
            </a:r>
          </a:p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Контроль соблюдения правил чемпионата </a:t>
            </a: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1" name="Content Placeholder 2">
            <a:extLst>
              <a:ext uri="{FF2B5EF4-FFF2-40B4-BE49-F238E27FC236}">
                <a16:creationId xmlns:a16="http://schemas.microsoft.com/office/drawing/2014/main" id="{84B60FAF-44F7-451F-A5CD-3FBF0EB31CA2}"/>
              </a:ext>
            </a:extLst>
          </p:cNvPr>
          <p:cNvSpPr>
            <a:spLocks noGrp="1" noChangeArrowheads="1"/>
          </p:cNvSpPr>
          <p:nvPr>
            <p:ph sz="half" idx="1"/>
          </p:nvPr>
        </p:nvSpPr>
        <p:spPr>
          <a:xfrm>
            <a:off x="792163" y="1725613"/>
            <a:ext cx="9937750" cy="4111625"/>
          </a:xfrm>
        </p:spPr>
        <p:txBody>
          <a:bodyPr/>
          <a:lstStyle/>
          <a:p>
            <a:r>
              <a:rPr lang="ru-RU" altLang="ru-RU"/>
              <a:t>Создаем токен с правами </a:t>
            </a:r>
            <a:r>
              <a:rPr lang="en-US" altLang="ru-RU"/>
              <a:t>api </a:t>
            </a:r>
            <a:r>
              <a:rPr lang="ru-RU" altLang="ru-RU"/>
              <a:t>и </a:t>
            </a:r>
            <a:r>
              <a:rPr lang="en-US" altLang="ru-RU"/>
              <a:t>read_api</a:t>
            </a:r>
            <a:endParaRPr lang="ru-RU" altLang="ru-RU"/>
          </a:p>
          <a:p>
            <a:endParaRPr lang="ru-RU" altLang="ru-RU"/>
          </a:p>
        </p:txBody>
      </p:sp>
      <p:pic>
        <p:nvPicPr>
          <p:cNvPr id="73732" name="Picture 4">
            <a:extLst>
              <a:ext uri="{FF2B5EF4-FFF2-40B4-BE49-F238E27FC236}">
                <a16:creationId xmlns:a16="http://schemas.microsoft.com/office/drawing/2014/main" id="{2E49B59D-9C86-4EF4-95D6-4254B37A1E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3650" y="2308225"/>
            <a:ext cx="6454775" cy="3910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F87C65B4-7154-480D-81A8-708B2E29CD61}"/>
              </a:ext>
            </a:extLst>
          </p:cNvPr>
          <p:cNvSpPr/>
          <p:nvPr/>
        </p:nvSpPr>
        <p:spPr>
          <a:xfrm>
            <a:off x="3914775" y="5492750"/>
            <a:ext cx="1389063" cy="725488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512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48ABF1D-4260-4317-9538-3DACE05F77E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312988" y="107950"/>
            <a:ext cx="8893175" cy="1022350"/>
          </a:xfrm>
        </p:spPr>
        <p:txBody>
          <a:bodyPr/>
          <a:lstStyle/>
          <a:p>
            <a:r>
              <a:rPr lang="ru-RU" altLang="ru-RU" dirty="0"/>
              <a:t>Инструкция по интеграции с </a:t>
            </a:r>
            <a:r>
              <a:rPr lang="en-US" altLang="ru-RU" dirty="0"/>
              <a:t>GitLab</a:t>
            </a:r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164432713"/>
      </p:ext>
    </p:extLst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4" name="Picture 5">
            <a:extLst>
              <a:ext uri="{FF2B5EF4-FFF2-40B4-BE49-F238E27FC236}">
                <a16:creationId xmlns:a16="http://schemas.microsoft.com/office/drawing/2014/main" id="{FFCE79A8-5694-40AA-9205-95B816AF70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9338" y="2182813"/>
            <a:ext cx="6883400" cy="417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4756" name="Content Placeholder 2">
            <a:extLst>
              <a:ext uri="{FF2B5EF4-FFF2-40B4-BE49-F238E27FC236}">
                <a16:creationId xmlns:a16="http://schemas.microsoft.com/office/drawing/2014/main" id="{A1C1912A-12BC-4556-A5D0-6214FC40182F}"/>
              </a:ext>
            </a:extLst>
          </p:cNvPr>
          <p:cNvSpPr>
            <a:spLocks noGrp="1" noChangeArrowheads="1"/>
          </p:cNvSpPr>
          <p:nvPr>
            <p:ph sz="half" idx="1"/>
          </p:nvPr>
        </p:nvSpPr>
        <p:spPr>
          <a:xfrm>
            <a:off x="792163" y="1725613"/>
            <a:ext cx="9937750" cy="4111625"/>
          </a:xfrm>
        </p:spPr>
        <p:txBody>
          <a:bodyPr/>
          <a:lstStyle/>
          <a:p>
            <a:r>
              <a:rPr lang="ru-RU" altLang="ru-RU"/>
              <a:t>Сохраняем токен себе в отдельный текстовый файл</a:t>
            </a:r>
          </a:p>
          <a:p>
            <a:endParaRPr lang="ru-RU" altLang="ru-RU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93BE6AD7-43D0-47E6-BEE7-A9BE3BAD488C}"/>
              </a:ext>
            </a:extLst>
          </p:cNvPr>
          <p:cNvSpPr/>
          <p:nvPr/>
        </p:nvSpPr>
        <p:spPr>
          <a:xfrm>
            <a:off x="3724275" y="3994150"/>
            <a:ext cx="2530475" cy="63500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512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213362D-9380-4DD3-B40D-BD83BD343E6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312988" y="107950"/>
            <a:ext cx="8893175" cy="1022350"/>
          </a:xfrm>
        </p:spPr>
        <p:txBody>
          <a:bodyPr/>
          <a:lstStyle/>
          <a:p>
            <a:r>
              <a:rPr lang="ru-RU" altLang="ru-RU" dirty="0"/>
              <a:t>Инструкция по интеграции с </a:t>
            </a:r>
            <a:r>
              <a:rPr lang="en-US" altLang="ru-RU" dirty="0"/>
              <a:t>GitLab</a:t>
            </a:r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1184076020"/>
      </p:ext>
    </p:extLst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778" name="Picture 4">
            <a:extLst>
              <a:ext uri="{FF2B5EF4-FFF2-40B4-BE49-F238E27FC236}">
                <a16:creationId xmlns:a16="http://schemas.microsoft.com/office/drawing/2014/main" id="{B5F232B5-E28D-4999-B791-D9B4A756A4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8750" y="2425700"/>
            <a:ext cx="6124575" cy="3709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5780" name="Content Placeholder 2">
            <a:extLst>
              <a:ext uri="{FF2B5EF4-FFF2-40B4-BE49-F238E27FC236}">
                <a16:creationId xmlns:a16="http://schemas.microsoft.com/office/drawing/2014/main" id="{E786D073-7884-40E0-97F4-7B10AE82CA90}"/>
              </a:ext>
            </a:extLst>
          </p:cNvPr>
          <p:cNvSpPr>
            <a:spLocks noGrp="1" noChangeArrowheads="1"/>
          </p:cNvSpPr>
          <p:nvPr>
            <p:ph sz="half" idx="1"/>
          </p:nvPr>
        </p:nvSpPr>
        <p:spPr>
          <a:xfrm>
            <a:off x="792163" y="1725613"/>
            <a:ext cx="9937750" cy="4111625"/>
          </a:xfrm>
        </p:spPr>
        <p:txBody>
          <a:bodyPr/>
          <a:lstStyle/>
          <a:p>
            <a:r>
              <a:rPr lang="ru-RU" altLang="ru-RU"/>
              <a:t>Заходим в основные настройки</a:t>
            </a:r>
          </a:p>
          <a:p>
            <a:endParaRPr lang="ru-RU" altLang="ru-RU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EBB4EEB8-8AFA-4717-A314-13BCF1E25331}"/>
              </a:ext>
            </a:extLst>
          </p:cNvPr>
          <p:cNvSpPr/>
          <p:nvPr/>
        </p:nvSpPr>
        <p:spPr>
          <a:xfrm>
            <a:off x="3771900" y="4279900"/>
            <a:ext cx="1166813" cy="246063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512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30E0622-61CD-4E97-B33B-1C69B0FF43E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312988" y="107950"/>
            <a:ext cx="8893175" cy="1022350"/>
          </a:xfrm>
        </p:spPr>
        <p:txBody>
          <a:bodyPr/>
          <a:lstStyle/>
          <a:p>
            <a:r>
              <a:rPr lang="ru-RU" altLang="ru-RU" dirty="0"/>
              <a:t>Инструкция по интеграции с </a:t>
            </a:r>
            <a:r>
              <a:rPr lang="en-US" altLang="ru-RU" dirty="0"/>
              <a:t>GitLab</a:t>
            </a:r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3672345438"/>
      </p:ext>
    </p:extLst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802" name="Picture 5">
            <a:extLst>
              <a:ext uri="{FF2B5EF4-FFF2-40B4-BE49-F238E27FC236}">
                <a16:creationId xmlns:a16="http://schemas.microsoft.com/office/drawing/2014/main" id="{1D7DA8B0-03A0-4BAB-9F46-B7BB6B821D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9713" y="2352675"/>
            <a:ext cx="5962650" cy="3611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6804" name="Content Placeholder 2">
            <a:extLst>
              <a:ext uri="{FF2B5EF4-FFF2-40B4-BE49-F238E27FC236}">
                <a16:creationId xmlns:a16="http://schemas.microsoft.com/office/drawing/2014/main" id="{56E01448-3E6D-4D31-AEF4-2C3892F0623D}"/>
              </a:ext>
            </a:extLst>
          </p:cNvPr>
          <p:cNvSpPr>
            <a:spLocks noGrp="1" noChangeArrowheads="1"/>
          </p:cNvSpPr>
          <p:nvPr>
            <p:ph sz="half" idx="1"/>
          </p:nvPr>
        </p:nvSpPr>
        <p:spPr>
          <a:xfrm>
            <a:off x="792163" y="1725613"/>
            <a:ext cx="9937750" cy="4111625"/>
          </a:xfrm>
        </p:spPr>
        <p:txBody>
          <a:bodyPr/>
          <a:lstStyle/>
          <a:p>
            <a:r>
              <a:rPr lang="ru-RU" altLang="ru-RU"/>
              <a:t>Запоминаем идентификатор проекта</a:t>
            </a:r>
          </a:p>
          <a:p>
            <a:endParaRPr lang="ru-RU" altLang="ru-RU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23281C97-DE0B-4454-9008-DFFCCBFD5A1E}"/>
              </a:ext>
            </a:extLst>
          </p:cNvPr>
          <p:cNvSpPr/>
          <p:nvPr/>
        </p:nvSpPr>
        <p:spPr>
          <a:xfrm>
            <a:off x="5824538" y="3590925"/>
            <a:ext cx="1325562" cy="404813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512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B1135F8-E0F2-40C0-8590-A2430ECDDFB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312988" y="107950"/>
            <a:ext cx="8893175" cy="1022350"/>
          </a:xfrm>
        </p:spPr>
        <p:txBody>
          <a:bodyPr/>
          <a:lstStyle/>
          <a:p>
            <a:r>
              <a:rPr lang="ru-RU" altLang="ru-RU" dirty="0"/>
              <a:t>Инструкция по интеграции с </a:t>
            </a:r>
            <a:r>
              <a:rPr lang="en-US" altLang="ru-RU" dirty="0"/>
              <a:t>GitLab</a:t>
            </a:r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4254131374"/>
      </p:ext>
    </p:extLst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7" name="Content Placeholder 2">
            <a:extLst>
              <a:ext uri="{FF2B5EF4-FFF2-40B4-BE49-F238E27FC236}">
                <a16:creationId xmlns:a16="http://schemas.microsoft.com/office/drawing/2014/main" id="{BDF9D147-DFD0-496A-AC3D-DC7D0FF8404B}"/>
              </a:ext>
            </a:extLst>
          </p:cNvPr>
          <p:cNvSpPr>
            <a:spLocks noGrp="1" noChangeArrowheads="1"/>
          </p:cNvSpPr>
          <p:nvPr>
            <p:ph sz="half" idx="1"/>
          </p:nvPr>
        </p:nvSpPr>
        <p:spPr>
          <a:xfrm>
            <a:off x="792163" y="1725613"/>
            <a:ext cx="9937750" cy="4111625"/>
          </a:xfrm>
        </p:spPr>
        <p:txBody>
          <a:bodyPr/>
          <a:lstStyle/>
          <a:p>
            <a:r>
              <a:rPr lang="ru-RU" altLang="ru-RU"/>
              <a:t>Запускаем </a:t>
            </a:r>
            <a:r>
              <a:rPr lang="en-US" altLang="ru-RU"/>
              <a:t>Postman</a:t>
            </a:r>
            <a:endParaRPr lang="ru-RU" altLang="ru-RU"/>
          </a:p>
          <a:p>
            <a:endParaRPr lang="ru-RU" altLang="ru-RU"/>
          </a:p>
        </p:txBody>
      </p:sp>
      <p:pic>
        <p:nvPicPr>
          <p:cNvPr id="77828" name="Picture 4">
            <a:extLst>
              <a:ext uri="{FF2B5EF4-FFF2-40B4-BE49-F238E27FC236}">
                <a16:creationId xmlns:a16="http://schemas.microsoft.com/office/drawing/2014/main" id="{CF610A95-53CA-40BA-9E4F-1480BA0607A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2850" y="2217738"/>
            <a:ext cx="6556375" cy="408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4B6A0D62-07CF-4700-B602-7CA19674BD6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312988" y="107950"/>
            <a:ext cx="8893175" cy="1022350"/>
          </a:xfrm>
        </p:spPr>
        <p:txBody>
          <a:bodyPr/>
          <a:lstStyle/>
          <a:p>
            <a:r>
              <a:rPr lang="ru-RU" altLang="ru-RU" dirty="0"/>
              <a:t>Инструкция по интеграции с </a:t>
            </a:r>
            <a:r>
              <a:rPr lang="en-US" altLang="ru-RU" dirty="0"/>
              <a:t>GitLab</a:t>
            </a:r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3534600861"/>
      </p:ext>
    </p:extLst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1" name="Content Placeholder 2">
            <a:extLst>
              <a:ext uri="{FF2B5EF4-FFF2-40B4-BE49-F238E27FC236}">
                <a16:creationId xmlns:a16="http://schemas.microsoft.com/office/drawing/2014/main" id="{0EB0DD3C-131D-4897-943D-E5DE5E5814D9}"/>
              </a:ext>
            </a:extLst>
          </p:cNvPr>
          <p:cNvSpPr>
            <a:spLocks noGrp="1" noChangeArrowheads="1"/>
          </p:cNvSpPr>
          <p:nvPr>
            <p:ph sz="half" idx="1"/>
          </p:nvPr>
        </p:nvSpPr>
        <p:spPr>
          <a:xfrm>
            <a:off x="792163" y="1725613"/>
            <a:ext cx="9937750" cy="4111625"/>
          </a:xfrm>
        </p:spPr>
        <p:txBody>
          <a:bodyPr/>
          <a:lstStyle/>
          <a:p>
            <a:r>
              <a:rPr lang="ru-RU" altLang="ru-RU"/>
              <a:t>Импортируем коллекцию</a:t>
            </a:r>
          </a:p>
          <a:p>
            <a:endParaRPr lang="ru-RU" altLang="ru-RU"/>
          </a:p>
        </p:txBody>
      </p:sp>
      <p:pic>
        <p:nvPicPr>
          <p:cNvPr id="78852" name="Picture 5">
            <a:extLst>
              <a:ext uri="{FF2B5EF4-FFF2-40B4-BE49-F238E27FC236}">
                <a16:creationId xmlns:a16="http://schemas.microsoft.com/office/drawing/2014/main" id="{1ECE259B-78D4-42DA-92A1-AC495392F8D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5375" y="2189163"/>
            <a:ext cx="6791325" cy="423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3CD2C376-C65D-41B2-8974-D418A1A425E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312988" y="107950"/>
            <a:ext cx="8893175" cy="1022350"/>
          </a:xfrm>
        </p:spPr>
        <p:txBody>
          <a:bodyPr/>
          <a:lstStyle/>
          <a:p>
            <a:r>
              <a:rPr lang="ru-RU" altLang="ru-RU" dirty="0"/>
              <a:t>Инструкция по интеграции с </a:t>
            </a:r>
            <a:r>
              <a:rPr lang="en-US" altLang="ru-RU" dirty="0"/>
              <a:t>GitLab</a:t>
            </a:r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2035716003"/>
      </p:ext>
    </p:extLst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73D72B9-160A-4F49-B872-DF2DBF9A704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92163" y="1725613"/>
            <a:ext cx="9937750" cy="4111625"/>
          </a:xfrm>
        </p:spPr>
        <p:txBody>
          <a:bodyPr/>
          <a:lstStyle/>
          <a:p>
            <a:pPr>
              <a:defRPr/>
            </a:pPr>
            <a:r>
              <a:rPr lang="ru-RU" sz="2268" dirty="0"/>
              <a:t>В коллекции устанавливаем токен и номер проекта, сохраняем (</a:t>
            </a:r>
            <a:r>
              <a:rPr lang="en-US" sz="2268" dirty="0" err="1"/>
              <a:t>ctrl+S</a:t>
            </a:r>
            <a:r>
              <a:rPr lang="en-US" sz="2268" dirty="0"/>
              <a:t>)</a:t>
            </a:r>
            <a:endParaRPr lang="ru-RU" sz="2268" dirty="0"/>
          </a:p>
          <a:p>
            <a:pPr>
              <a:defRPr/>
            </a:pPr>
            <a:endParaRPr lang="ru-RU" dirty="0"/>
          </a:p>
        </p:txBody>
      </p:sp>
      <p:pic>
        <p:nvPicPr>
          <p:cNvPr id="79876" name="Picture 4">
            <a:extLst>
              <a:ext uri="{FF2B5EF4-FFF2-40B4-BE49-F238E27FC236}">
                <a16:creationId xmlns:a16="http://schemas.microsoft.com/office/drawing/2014/main" id="{9065C499-D19F-4CFA-A7F2-98BD50CFB2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0413" y="2166938"/>
            <a:ext cx="7461250" cy="4183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E2335FF2-5D0F-41FB-8011-A0278889D257}"/>
              </a:ext>
            </a:extLst>
          </p:cNvPr>
          <p:cNvCxnSpPr/>
          <p:nvPr/>
        </p:nvCxnSpPr>
        <p:spPr>
          <a:xfrm flipV="1">
            <a:off x="2886075" y="3162300"/>
            <a:ext cx="404813" cy="619125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1CD4D024-B171-47E8-8607-9B045C06B3C0}"/>
              </a:ext>
            </a:extLst>
          </p:cNvPr>
          <p:cNvCxnSpPr/>
          <p:nvPr/>
        </p:nvCxnSpPr>
        <p:spPr>
          <a:xfrm flipV="1">
            <a:off x="3878263" y="3240088"/>
            <a:ext cx="404812" cy="617537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6EF2687A-BBC4-4972-9196-9DE01893F09E}"/>
              </a:ext>
            </a:extLst>
          </p:cNvPr>
          <p:cNvCxnSpPr/>
          <p:nvPr/>
        </p:nvCxnSpPr>
        <p:spPr>
          <a:xfrm flipV="1">
            <a:off x="5318125" y="3240088"/>
            <a:ext cx="403225" cy="617537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15FA275E-1698-438B-BB75-E09B1EBE5943}"/>
              </a:ext>
            </a:extLst>
          </p:cNvPr>
          <p:cNvSpPr txBox="1"/>
          <p:nvPr/>
        </p:nvSpPr>
        <p:spPr>
          <a:xfrm>
            <a:off x="2946400" y="3683000"/>
            <a:ext cx="295275" cy="32543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512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477AB4C-50F0-4955-AB5C-3AFE18996C70}"/>
              </a:ext>
            </a:extLst>
          </p:cNvPr>
          <p:cNvSpPr txBox="1"/>
          <p:nvPr/>
        </p:nvSpPr>
        <p:spPr>
          <a:xfrm>
            <a:off x="3989388" y="3683000"/>
            <a:ext cx="295275" cy="32543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512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ABA663A-0AD0-4BA8-BAF6-B4ED6933F281}"/>
              </a:ext>
            </a:extLst>
          </p:cNvPr>
          <p:cNvSpPr txBox="1"/>
          <p:nvPr/>
        </p:nvSpPr>
        <p:spPr>
          <a:xfrm>
            <a:off x="5408613" y="3683000"/>
            <a:ext cx="295275" cy="32543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512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723ADEA4-7744-42EE-9ADE-E179BA801C6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312988" y="107950"/>
            <a:ext cx="8893175" cy="1022350"/>
          </a:xfrm>
        </p:spPr>
        <p:txBody>
          <a:bodyPr/>
          <a:lstStyle/>
          <a:p>
            <a:r>
              <a:rPr lang="ru-RU" altLang="ru-RU" dirty="0"/>
              <a:t>Инструкция по интеграции с </a:t>
            </a:r>
            <a:r>
              <a:rPr lang="en-US" altLang="ru-RU" dirty="0"/>
              <a:t>GitLab</a:t>
            </a:r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2938211824"/>
      </p:ext>
    </p:extLst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4ECD2DD-17DA-41DE-B860-BDC1BF6F44C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92163" y="1725613"/>
            <a:ext cx="9937750" cy="4111625"/>
          </a:xfrm>
        </p:spPr>
        <p:txBody>
          <a:bodyPr/>
          <a:lstStyle/>
          <a:p>
            <a:pPr>
              <a:defRPr/>
            </a:pPr>
            <a:r>
              <a:rPr lang="ru-RU" sz="2268" dirty="0"/>
              <a:t>Проверяем корректность работы методов </a:t>
            </a:r>
            <a:r>
              <a:rPr lang="en-US" sz="2268" dirty="0"/>
              <a:t>API</a:t>
            </a:r>
            <a:endParaRPr lang="ru-RU" sz="2268" dirty="0"/>
          </a:p>
          <a:p>
            <a:pPr>
              <a:defRPr/>
            </a:pPr>
            <a:endParaRPr lang="ru-RU" dirty="0"/>
          </a:p>
        </p:txBody>
      </p:sp>
      <p:pic>
        <p:nvPicPr>
          <p:cNvPr id="80900" name="Picture 5">
            <a:extLst>
              <a:ext uri="{FF2B5EF4-FFF2-40B4-BE49-F238E27FC236}">
                <a16:creationId xmlns:a16="http://schemas.microsoft.com/office/drawing/2014/main" id="{6B9AFFA0-69B6-40D4-BD25-7D23150C3B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2963" y="2101850"/>
            <a:ext cx="7296150" cy="408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A89D6DFF-E40D-4333-BB41-841397C1BE40}"/>
              </a:ext>
            </a:extLst>
          </p:cNvPr>
          <p:cNvCxnSpPr/>
          <p:nvPr/>
        </p:nvCxnSpPr>
        <p:spPr>
          <a:xfrm flipV="1">
            <a:off x="3211513" y="3240088"/>
            <a:ext cx="403225" cy="617537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223188D3-4935-4E76-9854-ABFF84F40DFE}"/>
              </a:ext>
            </a:extLst>
          </p:cNvPr>
          <p:cNvSpPr txBox="1"/>
          <p:nvPr/>
        </p:nvSpPr>
        <p:spPr>
          <a:xfrm>
            <a:off x="3270250" y="3760788"/>
            <a:ext cx="295275" cy="32543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512" dirty="0">
                <a:solidFill>
                  <a:srgbClr val="FF0000"/>
                </a:solidFill>
              </a:rPr>
              <a:t>1</a:t>
            </a:r>
          </a:p>
        </p:txBody>
      </p: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84575D1F-23D2-4D49-B875-105D9F641B44}"/>
              </a:ext>
            </a:extLst>
          </p:cNvPr>
          <p:cNvCxnSpPr>
            <a:cxnSpLocks/>
          </p:cNvCxnSpPr>
          <p:nvPr/>
        </p:nvCxnSpPr>
        <p:spPr>
          <a:xfrm>
            <a:off x="3760788" y="4284663"/>
            <a:ext cx="312737" cy="407987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15B743A0-9E01-4C7B-8310-362CBD1081B6}"/>
              </a:ext>
            </a:extLst>
          </p:cNvPr>
          <p:cNvSpPr txBox="1"/>
          <p:nvPr/>
        </p:nvSpPr>
        <p:spPr>
          <a:xfrm>
            <a:off x="3871913" y="4110038"/>
            <a:ext cx="284162" cy="3254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1512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E7F3C30F-3CE9-475C-9617-2DB7D40BA3E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312988" y="107950"/>
            <a:ext cx="8893175" cy="1022350"/>
          </a:xfrm>
        </p:spPr>
        <p:txBody>
          <a:bodyPr/>
          <a:lstStyle/>
          <a:p>
            <a:r>
              <a:rPr lang="ru-RU" altLang="ru-RU" dirty="0"/>
              <a:t>Инструкция по интеграции с </a:t>
            </a:r>
            <a:r>
              <a:rPr lang="en-US" altLang="ru-RU" dirty="0"/>
              <a:t>GitLab</a:t>
            </a:r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50939627"/>
      </p:ext>
    </p:extLst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Заголовок 1">
            <a:extLst>
              <a:ext uri="{FF2B5EF4-FFF2-40B4-BE49-F238E27FC236}">
                <a16:creationId xmlns:a16="http://schemas.microsoft.com/office/drawing/2014/main" id="{6CA3A686-BC89-407F-A9F7-6F050BD71976}"/>
              </a:ext>
            </a:extLst>
          </p:cNvPr>
          <p:cNvSpPr>
            <a:spLocks noGrp="1" noChangeArrowheads="1"/>
          </p:cNvSpPr>
          <p:nvPr>
            <p:ph type="ctrTitle" idx="4294967295"/>
          </p:nvPr>
        </p:nvSpPr>
        <p:spPr>
          <a:xfrm>
            <a:off x="288429" y="2159967"/>
            <a:ext cx="10675938" cy="1558925"/>
          </a:xfrm>
        </p:spPr>
        <p:txBody>
          <a:bodyPr/>
          <a:lstStyle/>
          <a:p>
            <a:br>
              <a:rPr lang="ru-RU" altLang="ru-RU" sz="40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ru-RU" altLang="ru-RU" sz="40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altLang="ru-RU" sz="4000" b="1" dirty="0">
                <a:latin typeface="Arial" panose="020B0604020202020204" pitchFamily="34" charset="0"/>
                <a:cs typeface="Arial" panose="020B0604020202020204" pitchFamily="34" charset="0"/>
              </a:rPr>
              <a:t>Жеребьевка рабочих мест</a:t>
            </a:r>
            <a:br>
              <a:rPr lang="ru-RU" altLang="ru-RU" sz="40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ru-RU" altLang="ru-RU" sz="40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altLang="ru-RU" sz="4000" b="1" dirty="0">
                <a:latin typeface="Arial" panose="020B0604020202020204" pitchFamily="34" charset="0"/>
                <a:cs typeface="Arial" panose="020B0604020202020204" pitchFamily="34" charset="0"/>
              </a:rPr>
              <a:t>Проверка рабочих мест</a:t>
            </a:r>
            <a:br>
              <a:rPr lang="ru-RU" altLang="ru-RU" sz="40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ru-RU" altLang="ru-RU" sz="3200" dirty="0"/>
            </a:br>
            <a:endParaRPr lang="ru-RU" altLang="ru-RU" dirty="0"/>
          </a:p>
        </p:txBody>
      </p:sp>
      <p:pic>
        <p:nvPicPr>
          <p:cNvPr id="45059" name="Рисунок 1">
            <a:extLst>
              <a:ext uri="{FF2B5EF4-FFF2-40B4-BE49-F238E27FC236}">
                <a16:creationId xmlns:a16="http://schemas.microsoft.com/office/drawing/2014/main" id="{DFE30501-8C74-4E95-9B5A-07441FA242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25" y="96838"/>
            <a:ext cx="3894138" cy="155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0" name="Рисунок 1">
            <a:extLst>
              <a:ext uri="{FF2B5EF4-FFF2-40B4-BE49-F238E27FC236}">
                <a16:creationId xmlns:a16="http://schemas.microsoft.com/office/drawing/2014/main" id="{FE5E2CC1-AEC5-403E-87A7-9BD9E79FB9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7388" y="5156200"/>
            <a:ext cx="1581150" cy="1057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54018516"/>
      </p:ext>
    </p:extLst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Заголовок 1">
            <a:extLst>
              <a:ext uri="{FF2B5EF4-FFF2-40B4-BE49-F238E27FC236}">
                <a16:creationId xmlns:a16="http://schemas.microsoft.com/office/drawing/2014/main" id="{6CA3A686-BC89-407F-A9F7-6F050BD71976}"/>
              </a:ext>
            </a:extLst>
          </p:cNvPr>
          <p:cNvSpPr>
            <a:spLocks noGrp="1" noChangeArrowheads="1"/>
          </p:cNvSpPr>
          <p:nvPr>
            <p:ph type="ctrTitle" idx="4294967295"/>
          </p:nvPr>
        </p:nvSpPr>
        <p:spPr>
          <a:xfrm>
            <a:off x="288429" y="2592015"/>
            <a:ext cx="10675938" cy="1558925"/>
          </a:xfrm>
        </p:spPr>
        <p:txBody>
          <a:bodyPr/>
          <a:lstStyle/>
          <a:p>
            <a:br>
              <a:rPr lang="ru-RU" altLang="ru-RU" sz="40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ru-RU" altLang="ru-RU" sz="40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altLang="ru-RU" sz="3600" b="1" dirty="0">
                <a:latin typeface="Arial" panose="020B0604020202020204" pitchFamily="34" charset="0"/>
                <a:cs typeface="Arial" panose="020B0604020202020204" pitchFamily="34" charset="0"/>
              </a:rPr>
              <a:t>Параллельно с проверкой рабочих мест – можно провести обучение новых экспертов-наставников, внести изменения в задание, согласовать группы оценки</a:t>
            </a:r>
            <a:br>
              <a:rPr lang="ru-RU" altLang="ru-RU" sz="40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ru-RU" altLang="ru-RU" sz="3200" dirty="0"/>
            </a:br>
            <a:endParaRPr lang="ru-RU" altLang="ru-RU" dirty="0"/>
          </a:p>
        </p:txBody>
      </p:sp>
      <p:pic>
        <p:nvPicPr>
          <p:cNvPr id="45059" name="Рисунок 1">
            <a:extLst>
              <a:ext uri="{FF2B5EF4-FFF2-40B4-BE49-F238E27FC236}">
                <a16:creationId xmlns:a16="http://schemas.microsoft.com/office/drawing/2014/main" id="{DFE30501-8C74-4E95-9B5A-07441FA242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25" y="96838"/>
            <a:ext cx="3894138" cy="155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0" name="Рисунок 1">
            <a:extLst>
              <a:ext uri="{FF2B5EF4-FFF2-40B4-BE49-F238E27FC236}">
                <a16:creationId xmlns:a16="http://schemas.microsoft.com/office/drawing/2014/main" id="{FE5E2CC1-AEC5-403E-87A7-9BD9E79FB9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7388" y="5156200"/>
            <a:ext cx="1581150" cy="1057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23041093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Заголовок 1">
            <a:extLst>
              <a:ext uri="{FF2B5EF4-FFF2-40B4-BE49-F238E27FC236}">
                <a16:creationId xmlns:a16="http://schemas.microsoft.com/office/drawing/2014/main" id="{6CA3A686-BC89-407F-A9F7-6F050BD71976}"/>
              </a:ext>
            </a:extLst>
          </p:cNvPr>
          <p:cNvSpPr>
            <a:spLocks noGrp="1" noChangeArrowheads="1"/>
          </p:cNvSpPr>
          <p:nvPr>
            <p:ph type="ctrTitle" idx="4294967295"/>
          </p:nvPr>
        </p:nvSpPr>
        <p:spPr>
          <a:xfrm>
            <a:off x="288925" y="1966914"/>
            <a:ext cx="10675938" cy="1558926"/>
          </a:xfrm>
        </p:spPr>
        <p:txBody>
          <a:bodyPr/>
          <a:lstStyle/>
          <a:p>
            <a:br>
              <a:rPr lang="ru-RU" altLang="ru-RU" sz="40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ru-RU" altLang="ru-RU" sz="40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altLang="ru-RU" sz="4000" b="1" dirty="0">
                <a:latin typeface="Arial" panose="020B0604020202020204" pitchFamily="34" charset="0"/>
                <a:cs typeface="Arial" panose="020B0604020202020204" pitchFamily="34" charset="0"/>
              </a:rPr>
              <a:t>Представление технического администратора площадки</a:t>
            </a:r>
            <a:br>
              <a:rPr lang="ru-RU" altLang="ru-RU" sz="40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ru-RU" altLang="ru-RU" sz="40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ru-RU" altLang="ru-RU" sz="3200" dirty="0"/>
            </a:br>
            <a:endParaRPr lang="ru-RU" altLang="ru-RU" dirty="0"/>
          </a:p>
        </p:txBody>
      </p:sp>
      <p:pic>
        <p:nvPicPr>
          <p:cNvPr id="45059" name="Рисунок 1">
            <a:extLst>
              <a:ext uri="{FF2B5EF4-FFF2-40B4-BE49-F238E27FC236}">
                <a16:creationId xmlns:a16="http://schemas.microsoft.com/office/drawing/2014/main" id="{DFE30501-8C74-4E95-9B5A-07441FA242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25" y="96838"/>
            <a:ext cx="3894138" cy="155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0" name="Рисунок 1">
            <a:extLst>
              <a:ext uri="{FF2B5EF4-FFF2-40B4-BE49-F238E27FC236}">
                <a16:creationId xmlns:a16="http://schemas.microsoft.com/office/drawing/2014/main" id="{FE5E2CC1-AEC5-403E-87A7-9BD9E79FB9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7388" y="5156200"/>
            <a:ext cx="1581150" cy="1057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Объект 2">
            <a:extLst>
              <a:ext uri="{FF2B5EF4-FFF2-40B4-BE49-F238E27FC236}">
                <a16:creationId xmlns:a16="http://schemas.microsoft.com/office/drawing/2014/main" id="{B1A3D85C-4DD1-419A-B735-B9AE70EFC635}"/>
              </a:ext>
            </a:extLst>
          </p:cNvPr>
          <p:cNvSpPr txBox="1">
            <a:spLocks/>
          </p:cNvSpPr>
          <p:nvPr/>
        </p:nvSpPr>
        <p:spPr>
          <a:xfrm>
            <a:off x="271463" y="3456111"/>
            <a:ext cx="10934700" cy="1144464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1363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4588" indent="-23018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Инструктаж по технике безопасности</a:t>
            </a:r>
          </a:p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Технические вопросы</a:t>
            </a:r>
          </a:p>
        </p:txBody>
      </p:sp>
    </p:spTree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Заголовок 1">
            <a:extLst>
              <a:ext uri="{FF2B5EF4-FFF2-40B4-BE49-F238E27FC236}">
                <a16:creationId xmlns:a16="http://schemas.microsoft.com/office/drawing/2014/main" id="{6CA3A686-BC89-407F-A9F7-6F050BD71976}"/>
              </a:ext>
            </a:extLst>
          </p:cNvPr>
          <p:cNvSpPr>
            <a:spLocks noGrp="1" noChangeArrowheads="1"/>
          </p:cNvSpPr>
          <p:nvPr>
            <p:ph type="ctrTitle" idx="4294967295"/>
          </p:nvPr>
        </p:nvSpPr>
        <p:spPr>
          <a:xfrm>
            <a:off x="288429" y="2159967"/>
            <a:ext cx="10675938" cy="1558925"/>
          </a:xfrm>
        </p:spPr>
        <p:txBody>
          <a:bodyPr/>
          <a:lstStyle/>
          <a:p>
            <a:r>
              <a:rPr lang="ru-RU" altLang="ru-RU" sz="4000" b="1" dirty="0">
                <a:latin typeface="Arial" panose="020B0604020202020204" pitchFamily="34" charset="0"/>
                <a:cs typeface="Arial" panose="020B0604020202020204" pitchFamily="34" charset="0"/>
              </a:rPr>
              <a:t>Представление конкурсного задания и критериев оценки   </a:t>
            </a:r>
            <a:endParaRPr lang="ru-RU" altLang="ru-RU" dirty="0"/>
          </a:p>
        </p:txBody>
      </p:sp>
      <p:pic>
        <p:nvPicPr>
          <p:cNvPr id="45059" name="Рисунок 1">
            <a:extLst>
              <a:ext uri="{FF2B5EF4-FFF2-40B4-BE49-F238E27FC236}">
                <a16:creationId xmlns:a16="http://schemas.microsoft.com/office/drawing/2014/main" id="{DFE30501-8C74-4E95-9B5A-07441FA242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25" y="96838"/>
            <a:ext cx="3894138" cy="155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0" name="Рисунок 1">
            <a:extLst>
              <a:ext uri="{FF2B5EF4-FFF2-40B4-BE49-F238E27FC236}">
                <a16:creationId xmlns:a16="http://schemas.microsoft.com/office/drawing/2014/main" id="{FE5E2CC1-AEC5-403E-87A7-9BD9E79FB9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7388" y="5156200"/>
            <a:ext cx="1581150" cy="1057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91255463"/>
      </p:ext>
    </p:extLst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4FF8AF52-61EB-43C7-8BD2-D237453A63D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63" y="-288305"/>
            <a:ext cx="11517312" cy="6186987"/>
          </a:xfrm>
          <a:solidFill>
            <a:schemeClr val="bg1"/>
          </a:solidFill>
        </p:spPr>
        <p:txBody>
          <a:bodyPr/>
          <a:lstStyle/>
          <a:p>
            <a:pPr>
              <a:spcBef>
                <a:spcPts val="600"/>
              </a:spcBef>
              <a:defRPr/>
            </a:pP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Технические требования:</a:t>
            </a:r>
          </a:p>
          <a:p>
            <a:pPr marL="400050" lvl="1" indent="0">
              <a:spcBef>
                <a:spcPts val="600"/>
              </a:spcBef>
              <a:buFontTx/>
              <a:buNone/>
              <a:defRPr/>
            </a:pP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1.	Заказчик настаивает на сохранении типовой конфигурации “на замке”.</a:t>
            </a:r>
          </a:p>
          <a:p>
            <a:pPr marL="400050" lvl="1" indent="0">
              <a:spcBef>
                <a:spcPts val="600"/>
              </a:spcBef>
              <a:buFontTx/>
              <a:buNone/>
              <a:defRPr/>
            </a:pP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2.	Все доработки должны выполняться при помощи расширения.</a:t>
            </a:r>
          </a:p>
          <a:p>
            <a:pPr marL="400050" lvl="1" indent="0">
              <a:spcBef>
                <a:spcPts val="600"/>
              </a:spcBef>
              <a:buFontTx/>
              <a:buNone/>
              <a:defRPr/>
            </a:pP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3.	В случае необходимости доработки форм типовых элементов изменения должны. производиться при помощи программного кода.</a:t>
            </a:r>
          </a:p>
          <a:p>
            <a:pPr marL="400050" lvl="1" indent="0">
              <a:spcBef>
                <a:spcPts val="600"/>
              </a:spcBef>
              <a:buFontTx/>
              <a:buNone/>
              <a:defRPr/>
            </a:pP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4.	В случае необходимости доработки типового кода изменения должны производиться “Перед”, “После” или “</a:t>
            </a:r>
            <a:r>
              <a:rPr lang="ru-RU" sz="1800" dirty="0" err="1">
                <a:latin typeface="Arial" panose="020B0604020202020204" pitchFamily="34" charset="0"/>
                <a:cs typeface="Arial" panose="020B0604020202020204" pitchFamily="34" charset="0"/>
              </a:rPr>
              <a:t>ИзменениеИКонтроль</a:t>
            </a: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”.</a:t>
            </a:r>
          </a:p>
          <a:p>
            <a:pPr marL="400050" lvl="1" indent="0">
              <a:spcBef>
                <a:spcPts val="600"/>
              </a:spcBef>
              <a:buFontTx/>
              <a:buNone/>
              <a:defRPr/>
            </a:pP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5.	Новые объекты в расширении добавляются с префиксом “</a:t>
            </a:r>
            <a:r>
              <a:rPr lang="ru-RU" sz="1800" dirty="0" err="1">
                <a:latin typeface="Arial" panose="020B0604020202020204" pitchFamily="34" charset="0"/>
                <a:cs typeface="Arial" panose="020B0604020202020204" pitchFamily="34" charset="0"/>
              </a:rPr>
              <a:t>пр</a:t>
            </a: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_”, реквизиты добавляются без префикса.</a:t>
            </a:r>
          </a:p>
          <a:p>
            <a:pPr marL="400050" lvl="1" indent="0">
              <a:spcBef>
                <a:spcPts val="600"/>
              </a:spcBef>
              <a:buFontTx/>
              <a:buNone/>
              <a:defRPr/>
            </a:pP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6.	Новые реквизиты типовых объектов добавляются с префиксом “</a:t>
            </a:r>
            <a:r>
              <a:rPr lang="ru-RU" sz="1800" dirty="0" err="1">
                <a:latin typeface="Arial" panose="020B0604020202020204" pitchFamily="34" charset="0"/>
                <a:cs typeface="Arial" panose="020B0604020202020204" pitchFamily="34" charset="0"/>
              </a:rPr>
              <a:t>пр</a:t>
            </a: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_”.</a:t>
            </a:r>
          </a:p>
          <a:p>
            <a:pPr marL="400050" lvl="1" indent="0">
              <a:spcBef>
                <a:spcPts val="600"/>
              </a:spcBef>
              <a:buFontTx/>
              <a:buNone/>
              <a:defRPr/>
            </a:pP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7.	Старайтесь программировать универсальные решения, но соотнесите силы и временные затраты, лучше сделать менее универсальное решение, чем не сделать задание вовсе.</a:t>
            </a:r>
          </a:p>
          <a:p>
            <a:pPr>
              <a:spcBef>
                <a:spcPts val="600"/>
              </a:spcBef>
              <a:defRPr/>
            </a:pP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Требования к демонстрации готового решения:</a:t>
            </a:r>
          </a:p>
          <a:p>
            <a:pPr>
              <a:spcBef>
                <a:spcPts val="600"/>
              </a:spcBef>
              <a:defRPr/>
            </a:pP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Необходимо  наглядно продемонстрировать готовое решение и работу алгоритмов, в том числе для ситуации  масштабирования системы (кратного увеличения количества клиентов, проектов, задач, сотрудников). </a:t>
            </a:r>
          </a:p>
          <a:p>
            <a:pPr>
              <a:spcBef>
                <a:spcPts val="600"/>
              </a:spcBef>
              <a:defRPr/>
            </a:pP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Требования к сохранению готового решения:</a:t>
            </a:r>
          </a:p>
          <a:p>
            <a:pPr>
              <a:spcBef>
                <a:spcPts val="600"/>
              </a:spcBef>
              <a:defRPr/>
            </a:pPr>
            <a:r>
              <a:rPr lang="ru-RU" altLang="ru-RU" sz="1800" dirty="0">
                <a:latin typeface="Arial" panose="020B0604020202020204" pitchFamily="34" charset="0"/>
                <a:cs typeface="Arial" panose="020B0604020202020204" pitchFamily="34" charset="0"/>
              </a:rPr>
              <a:t>файл </a:t>
            </a:r>
            <a:r>
              <a:rPr lang="en-US" altLang="ru-RU" sz="1800" dirty="0">
                <a:latin typeface="Arial" panose="020B0604020202020204" pitchFamily="34" charset="0"/>
                <a:cs typeface="Arial" panose="020B0604020202020204" pitchFamily="34" charset="0"/>
              </a:rPr>
              <a:t>dt</a:t>
            </a:r>
            <a:r>
              <a:rPr lang="ru-RU" altLang="ru-RU" sz="1800" dirty="0">
                <a:latin typeface="Arial" panose="020B0604020202020204" pitchFamily="34" charset="0"/>
                <a:cs typeface="Arial" panose="020B0604020202020204" pitchFamily="34" charset="0"/>
              </a:rPr>
              <a:t> – для каждой сессии с разработкой</a:t>
            </a:r>
            <a:endParaRPr lang="ru-RU" dirty="0"/>
          </a:p>
        </p:txBody>
      </p:sp>
    </p:spTree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Заголовок 1">
            <a:extLst>
              <a:ext uri="{FF2B5EF4-FFF2-40B4-BE49-F238E27FC236}">
                <a16:creationId xmlns:a16="http://schemas.microsoft.com/office/drawing/2014/main" id="{6CA3A686-BC89-407F-A9F7-6F050BD71976}"/>
              </a:ext>
            </a:extLst>
          </p:cNvPr>
          <p:cNvSpPr>
            <a:spLocks noGrp="1" noChangeArrowheads="1"/>
          </p:cNvSpPr>
          <p:nvPr>
            <p:ph type="ctrTitle" idx="4294967295"/>
          </p:nvPr>
        </p:nvSpPr>
        <p:spPr>
          <a:xfrm>
            <a:off x="288429" y="2159967"/>
            <a:ext cx="10675938" cy="1558925"/>
          </a:xfrm>
        </p:spPr>
        <p:txBody>
          <a:bodyPr/>
          <a:lstStyle/>
          <a:p>
            <a:br>
              <a:rPr lang="ru-RU" altLang="ru-RU" sz="40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ru-RU" altLang="ru-RU" sz="40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altLang="ru-RU" sz="4000" b="1" dirty="0">
                <a:latin typeface="Arial" panose="020B0604020202020204" pitchFamily="34" charset="0"/>
                <a:cs typeface="Arial" panose="020B0604020202020204" pitchFamily="34" charset="0"/>
              </a:rPr>
              <a:t>Поздравляем со стартом компетенции</a:t>
            </a:r>
            <a:br>
              <a:rPr lang="ru-RU" altLang="ru-RU" sz="40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ru-RU" altLang="ru-RU" sz="40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ru-RU" altLang="ru-RU" sz="3200" dirty="0"/>
            </a:br>
            <a:endParaRPr lang="ru-RU" altLang="ru-RU" dirty="0"/>
          </a:p>
        </p:txBody>
      </p:sp>
      <p:pic>
        <p:nvPicPr>
          <p:cNvPr id="45059" name="Рисунок 1">
            <a:extLst>
              <a:ext uri="{FF2B5EF4-FFF2-40B4-BE49-F238E27FC236}">
                <a16:creationId xmlns:a16="http://schemas.microsoft.com/office/drawing/2014/main" id="{DFE30501-8C74-4E95-9B5A-07441FA242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25" y="96838"/>
            <a:ext cx="3894138" cy="155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0" name="Рисунок 1">
            <a:extLst>
              <a:ext uri="{FF2B5EF4-FFF2-40B4-BE49-F238E27FC236}">
                <a16:creationId xmlns:a16="http://schemas.microsoft.com/office/drawing/2014/main" id="{FE5E2CC1-AEC5-403E-87A7-9BD9E79FB9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7388" y="5156200"/>
            <a:ext cx="1581150" cy="1057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30792652"/>
      </p:ext>
    </p:extLst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Заголовок 1">
            <a:extLst>
              <a:ext uri="{FF2B5EF4-FFF2-40B4-BE49-F238E27FC236}">
                <a16:creationId xmlns:a16="http://schemas.microsoft.com/office/drawing/2014/main" id="{612A32BA-4F7C-44F5-A2F1-D3FBB7CBE3AE}"/>
              </a:ext>
            </a:extLst>
          </p:cNvPr>
          <p:cNvSpPr>
            <a:spLocks noGrp="1" noChangeArrowheads="1"/>
          </p:cNvSpPr>
          <p:nvPr>
            <p:ph type="ctrTitle" idx="4294967295"/>
          </p:nvPr>
        </p:nvSpPr>
        <p:spPr>
          <a:xfrm>
            <a:off x="4392613" y="239713"/>
            <a:ext cx="6840537" cy="1558925"/>
          </a:xfrm>
        </p:spPr>
        <p:txBody>
          <a:bodyPr/>
          <a:lstStyle/>
          <a:p>
            <a:r>
              <a:rPr lang="ru-RU" alt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Рекомендации на третий день чемпионата</a:t>
            </a:r>
            <a:endParaRPr lang="ru-RU" altLang="ru-RU" dirty="0"/>
          </a:p>
        </p:txBody>
      </p:sp>
      <p:pic>
        <p:nvPicPr>
          <p:cNvPr id="49155" name="Рисунок 1">
            <a:extLst>
              <a:ext uri="{FF2B5EF4-FFF2-40B4-BE49-F238E27FC236}">
                <a16:creationId xmlns:a16="http://schemas.microsoft.com/office/drawing/2014/main" id="{0732F992-93B9-42FA-95A8-AFE564925C1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25" y="96838"/>
            <a:ext cx="3894138" cy="155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156" name="Рисунок 1">
            <a:extLst>
              <a:ext uri="{FF2B5EF4-FFF2-40B4-BE49-F238E27FC236}">
                <a16:creationId xmlns:a16="http://schemas.microsoft.com/office/drawing/2014/main" id="{87BCA4C4-3AEB-40AA-B6A1-6B689B4DE4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7388" y="5086350"/>
            <a:ext cx="1581150" cy="1057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9157" name="Объект 2">
            <a:extLst>
              <a:ext uri="{FF2B5EF4-FFF2-40B4-BE49-F238E27FC236}">
                <a16:creationId xmlns:a16="http://schemas.microsoft.com/office/drawing/2014/main" id="{42EDE65E-497F-4870-A825-8DB5442CB7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36074" y="1914327"/>
            <a:ext cx="5353555" cy="4008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1313" indent="-341313">
              <a:spcBef>
                <a:spcPct val="20000"/>
              </a:spcBef>
              <a:buClr>
                <a:srgbClr val="CC0000"/>
              </a:buClr>
              <a:buChar char="•"/>
              <a:defRPr sz="2100">
                <a:solidFill>
                  <a:schemeClr val="tx1"/>
                </a:solidFill>
                <a:latin typeface="Futura PT Demi" panose="020B0702020204020303" pitchFamily="34" charset="0"/>
              </a:defRPr>
            </a:lvl1pPr>
            <a:lvl2pPr marL="741363" indent="-285750">
              <a:spcBef>
                <a:spcPct val="20000"/>
              </a:spcBef>
              <a:buClr>
                <a:srgbClr val="CC0000"/>
              </a:buClr>
              <a:buChar char="•"/>
              <a:defRPr sz="1600">
                <a:solidFill>
                  <a:schemeClr val="tx1"/>
                </a:solidFill>
                <a:latin typeface="Futura PT Demi" panose="020B0702020204020303" pitchFamily="34" charset="0"/>
              </a:defRPr>
            </a:lvl2pPr>
            <a:lvl3pPr marL="1144588" indent="-230188">
              <a:spcBef>
                <a:spcPct val="20000"/>
              </a:spcBef>
              <a:buClr>
                <a:srgbClr val="CC0000"/>
              </a:buClr>
              <a:buChar char="•"/>
              <a:defRPr sz="1600">
                <a:solidFill>
                  <a:schemeClr val="tx1"/>
                </a:solidFill>
                <a:latin typeface="Futura PT Demi" panose="020B0702020204020303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CC0000"/>
              </a:buClr>
              <a:buChar char="•"/>
              <a:defRPr sz="1400">
                <a:solidFill>
                  <a:schemeClr val="tx1"/>
                </a:solidFill>
                <a:latin typeface="Futura PT Demi" panose="020B0702020204020303" pitchFamily="34" charset="0"/>
              </a:defRPr>
            </a:lvl4pPr>
            <a:lvl5pPr marL="2055813" indent="-227013">
              <a:spcBef>
                <a:spcPct val="20000"/>
              </a:spcBef>
              <a:buClr>
                <a:srgbClr val="CC0000"/>
              </a:buClr>
              <a:buChar char="•"/>
              <a:defRPr sz="1300">
                <a:solidFill>
                  <a:schemeClr val="tx1"/>
                </a:solidFill>
                <a:latin typeface="Futura PT Demi" panose="020B0702020204020303" pitchFamily="34" charset="0"/>
              </a:defRPr>
            </a:lvl5pPr>
            <a:lvl6pPr marL="2513013" indent="-227013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Char char="•"/>
              <a:defRPr sz="1300">
                <a:solidFill>
                  <a:schemeClr val="tx1"/>
                </a:solidFill>
                <a:latin typeface="Futura PT Demi" panose="020B0702020204020303" pitchFamily="34" charset="0"/>
              </a:defRPr>
            </a:lvl6pPr>
            <a:lvl7pPr marL="2970213" indent="-227013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Char char="•"/>
              <a:defRPr sz="1300">
                <a:solidFill>
                  <a:schemeClr val="tx1"/>
                </a:solidFill>
                <a:latin typeface="Futura PT Demi" panose="020B0702020204020303" pitchFamily="34" charset="0"/>
              </a:defRPr>
            </a:lvl7pPr>
            <a:lvl8pPr marL="3427413" indent="-227013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Char char="•"/>
              <a:defRPr sz="1300">
                <a:solidFill>
                  <a:schemeClr val="tx1"/>
                </a:solidFill>
                <a:latin typeface="Futura PT Demi" panose="020B0702020204020303" pitchFamily="34" charset="0"/>
              </a:defRPr>
            </a:lvl8pPr>
            <a:lvl9pPr marL="3884613" indent="-227013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Char char="•"/>
              <a:defRPr sz="1300">
                <a:solidFill>
                  <a:schemeClr val="tx1"/>
                </a:solidFill>
                <a:latin typeface="Futura PT Demi" panose="020B0702020204020303" pitchFamily="34" charset="0"/>
              </a:defRPr>
            </a:lvl9pPr>
          </a:lstStyle>
          <a:p>
            <a:pPr>
              <a:spcBef>
                <a:spcPts val="600"/>
              </a:spcBef>
            </a:pPr>
            <a:r>
              <a:rPr lang="ru-RU" altLang="ru-RU" sz="1800" dirty="0">
                <a:latin typeface="Arial" panose="020B0604020202020204" pitchFamily="34" charset="0"/>
                <a:cs typeface="Arial" panose="020B0604020202020204" pitchFamily="34" charset="0"/>
              </a:rPr>
              <a:t>Поблагодарить друг друга в команде </a:t>
            </a:r>
            <a:endParaRPr lang="en-US" altLang="ru-RU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ts val="600"/>
              </a:spcBef>
            </a:pPr>
            <a:r>
              <a:rPr lang="ru-RU" altLang="ru-RU" sz="1800" dirty="0">
                <a:latin typeface="Arial" panose="020B0604020202020204" pitchFamily="34" charset="0"/>
                <a:cs typeface="Arial" panose="020B0604020202020204" pitchFamily="34" charset="0"/>
              </a:rPr>
              <a:t>Общая фотография</a:t>
            </a:r>
          </a:p>
          <a:p>
            <a:pPr>
              <a:spcBef>
                <a:spcPts val="600"/>
              </a:spcBef>
            </a:pPr>
            <a:r>
              <a:rPr lang="ru-RU" altLang="ru-RU" sz="1800" dirty="0">
                <a:latin typeface="Arial" panose="020B0604020202020204" pitchFamily="34" charset="0"/>
                <a:cs typeface="Arial" panose="020B0604020202020204" pitchFamily="34" charset="0"/>
              </a:rPr>
              <a:t>Обсуждение чемпионата</a:t>
            </a:r>
          </a:p>
          <a:p>
            <a:pPr>
              <a:spcBef>
                <a:spcPts val="600"/>
              </a:spcBef>
            </a:pPr>
            <a:r>
              <a:rPr lang="ru-RU" altLang="ru-RU" sz="1800" dirty="0">
                <a:latin typeface="Arial" panose="020B0604020202020204" pitchFamily="34" charset="0"/>
                <a:cs typeface="Arial" panose="020B0604020202020204" pitchFamily="34" charset="0"/>
              </a:rPr>
              <a:t>Пожелания и рекомендации фирме 1С – отправить на </a:t>
            </a:r>
            <a:r>
              <a:rPr lang="en-US" altLang="ru-RU" sz="1800" dirty="0">
                <a:latin typeface="Arial" panose="020B0604020202020204" pitchFamily="34" charset="0"/>
                <a:cs typeface="Arial" panose="020B0604020202020204" pitchFamily="34" charset="0"/>
                <a:hlinkClick r:id="rId5"/>
              </a:rPr>
              <a:t>pram@1c.ru</a:t>
            </a:r>
            <a:r>
              <a:rPr lang="en-US" altLang="ru-RU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altLang="ru-RU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ts val="600"/>
              </a:spcBef>
            </a:pPr>
            <a:endParaRPr lang="en-US" altLang="ru-RU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ts val="600"/>
              </a:spcBef>
            </a:pPr>
            <a:r>
              <a:rPr lang="ru-RU" altLang="ru-RU" sz="1800" dirty="0">
                <a:latin typeface="Arial" panose="020B0604020202020204" pitchFamily="34" charset="0"/>
                <a:cs typeface="Arial" panose="020B0604020202020204" pitchFamily="34" charset="0"/>
              </a:rPr>
              <a:t>В качестве подарков фирма 1С высылает на каждый чемпионат подарки – фирменную худи 1С и сувениры </a:t>
            </a:r>
          </a:p>
          <a:p>
            <a:pPr>
              <a:spcBef>
                <a:spcPts val="600"/>
              </a:spcBef>
            </a:pPr>
            <a:endParaRPr lang="ru-RU" altLang="ru-RU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altLang="ru-RU" sz="2000" dirty="0"/>
          </a:p>
        </p:txBody>
      </p:sp>
      <p:graphicFrame>
        <p:nvGraphicFramePr>
          <p:cNvPr id="7" name="Объект 6">
            <a:extLst>
              <a:ext uri="{FF2B5EF4-FFF2-40B4-BE49-F238E27FC236}">
                <a16:creationId xmlns:a16="http://schemas.microsoft.com/office/drawing/2014/main" id="{03452CCE-72B0-42DE-974B-6AA42376393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94507992"/>
              </p:ext>
            </p:extLst>
          </p:nvPr>
        </p:nvGraphicFramePr>
        <p:xfrm>
          <a:off x="8392" y="1914327"/>
          <a:ext cx="5553454" cy="37006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378" name="Точечный рисунок" r:id="rId6" imgW="7156440" imgH="4768920" progId="Paint.Picture">
                  <p:embed/>
                </p:oleObj>
              </mc:Choice>
              <mc:Fallback>
                <p:oleObj name="Точечный рисунок" r:id="rId6" imgW="7156440" imgH="4768920" progId="Paint.Picture">
                  <p:embed/>
                  <p:pic>
                    <p:nvPicPr>
                      <p:cNvPr id="2" name="Объект 1">
                        <a:extLst>
                          <a:ext uri="{FF2B5EF4-FFF2-40B4-BE49-F238E27FC236}">
                            <a16:creationId xmlns:a16="http://schemas.microsoft.com/office/drawing/2014/main" id="{B2F14F84-79EA-4DD5-8C36-DE6F17B27CB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8392" y="1914327"/>
                        <a:ext cx="5553454" cy="37006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82785716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Заголовок 1">
            <a:extLst>
              <a:ext uri="{FF2B5EF4-FFF2-40B4-BE49-F238E27FC236}">
                <a16:creationId xmlns:a16="http://schemas.microsoft.com/office/drawing/2014/main" id="{6CA3A686-BC89-407F-A9F7-6F050BD71976}"/>
              </a:ext>
            </a:extLst>
          </p:cNvPr>
          <p:cNvSpPr>
            <a:spLocks noGrp="1" noChangeArrowheads="1"/>
          </p:cNvSpPr>
          <p:nvPr>
            <p:ph type="ctrTitle" idx="4294967295"/>
          </p:nvPr>
        </p:nvSpPr>
        <p:spPr>
          <a:xfrm>
            <a:off x="288429" y="2159967"/>
            <a:ext cx="10675938" cy="1558925"/>
          </a:xfrm>
        </p:spPr>
        <p:txBody>
          <a:bodyPr/>
          <a:lstStyle/>
          <a:p>
            <a:br>
              <a:rPr lang="ru-RU" altLang="ru-RU" sz="40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ru-RU" altLang="ru-RU" sz="40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altLang="ru-RU" sz="4000" b="1" dirty="0">
                <a:latin typeface="Arial" panose="020B0604020202020204" pitchFamily="34" charset="0"/>
                <a:cs typeface="Arial" panose="020B0604020202020204" pitchFamily="34" charset="0"/>
              </a:rPr>
              <a:t>Знакомство экспертов </a:t>
            </a:r>
            <a:r>
              <a:rPr lang="en-US" altLang="ru-RU" sz="4000" b="1" dirty="0"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ru-RU" altLang="ru-RU" sz="4000" b="1" dirty="0">
                <a:latin typeface="Arial" panose="020B0604020202020204" pitchFamily="34" charset="0"/>
                <a:cs typeface="Arial" panose="020B0604020202020204" pitchFamily="34" charset="0"/>
              </a:rPr>
              <a:t>участников </a:t>
            </a:r>
            <a:br>
              <a:rPr lang="ru-RU" altLang="ru-RU" sz="40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ru-RU" altLang="ru-RU" sz="40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altLang="ru-RU" sz="4000" b="1" dirty="0">
                <a:latin typeface="Arial" panose="020B0604020202020204" pitchFamily="34" charset="0"/>
                <a:cs typeface="Arial" panose="020B0604020202020204" pitchFamily="34" charset="0"/>
              </a:rPr>
              <a:t>Представление работодателей </a:t>
            </a:r>
            <a:br>
              <a:rPr lang="ru-RU" altLang="ru-RU" sz="40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ru-RU" altLang="ru-RU" sz="3200" dirty="0"/>
            </a:br>
            <a:endParaRPr lang="ru-RU" altLang="ru-RU" dirty="0"/>
          </a:p>
        </p:txBody>
      </p:sp>
      <p:pic>
        <p:nvPicPr>
          <p:cNvPr id="45059" name="Рисунок 1">
            <a:extLst>
              <a:ext uri="{FF2B5EF4-FFF2-40B4-BE49-F238E27FC236}">
                <a16:creationId xmlns:a16="http://schemas.microsoft.com/office/drawing/2014/main" id="{DFE30501-8C74-4E95-9B5A-07441FA242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25" y="96838"/>
            <a:ext cx="3894138" cy="155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0" name="Рисунок 1">
            <a:extLst>
              <a:ext uri="{FF2B5EF4-FFF2-40B4-BE49-F238E27FC236}">
                <a16:creationId xmlns:a16="http://schemas.microsoft.com/office/drawing/2014/main" id="{FE5E2CC1-AEC5-403E-87A7-9BD9E79FB9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7388" y="5156200"/>
            <a:ext cx="1581150" cy="1057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1177549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6093" name="Диаграмма 25">
            <a:extLst>
              <a:ext uri="{FF2B5EF4-FFF2-40B4-BE49-F238E27FC236}">
                <a16:creationId xmlns:a16="http://schemas.microsoft.com/office/drawing/2014/main" id="{F180D9D9-21B4-4676-BB6B-0F152DE02CA0}"/>
              </a:ext>
            </a:extLst>
          </p:cNvPr>
          <p:cNvGraphicFramePr>
            <a:graphicFrameLocks/>
          </p:cNvGraphicFramePr>
          <p:nvPr/>
        </p:nvGraphicFramePr>
        <p:xfrm>
          <a:off x="-1268413" y="1716088"/>
          <a:ext cx="12039601" cy="4687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097" name="Chart" r:id="rId3" imgW="9118748" imgH="3638704" progId="Excel.Chart.8">
                  <p:embed/>
                </p:oleObj>
              </mc:Choice>
              <mc:Fallback>
                <p:oleObj name="Chart" r:id="rId3" imgW="9118748" imgH="3638704" progId="Excel.Chart.8">
                  <p:embed/>
                  <p:pic>
                    <p:nvPicPr>
                      <p:cNvPr id="0" name="Диаграмма 25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-1268413" y="1716088"/>
                        <a:ext cx="12039601" cy="46878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6082" name="Заголовок 1">
            <a:extLst>
              <a:ext uri="{FF2B5EF4-FFF2-40B4-BE49-F238E27FC236}">
                <a16:creationId xmlns:a16="http://schemas.microsoft.com/office/drawing/2014/main" id="{A284E1D8-C4B6-4F89-BDA5-8AED01819D47}"/>
              </a:ext>
            </a:extLst>
          </p:cNvPr>
          <p:cNvSpPr>
            <a:spLocks noGrp="1" noChangeArrowheads="1"/>
          </p:cNvSpPr>
          <p:nvPr>
            <p:ph type="ctrTitle" idx="4294967295"/>
          </p:nvPr>
        </p:nvSpPr>
        <p:spPr>
          <a:xfrm>
            <a:off x="4392613" y="96838"/>
            <a:ext cx="6624637" cy="1273175"/>
          </a:xfrm>
        </p:spPr>
        <p:txBody>
          <a:bodyPr/>
          <a:lstStyle/>
          <a:p>
            <a:r>
              <a:rPr lang="ru-RU" alt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Источник компетенции – </a:t>
            </a:r>
            <a:br>
              <a:rPr lang="ru-RU" altLang="ru-RU" sz="28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alt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реальный запрос рынка труда</a:t>
            </a:r>
            <a:endParaRPr lang="ru-RU" altLang="ru-RU" dirty="0"/>
          </a:p>
        </p:txBody>
      </p:sp>
      <p:pic>
        <p:nvPicPr>
          <p:cNvPr id="46083" name="Рисунок 1">
            <a:extLst>
              <a:ext uri="{FF2B5EF4-FFF2-40B4-BE49-F238E27FC236}">
                <a16:creationId xmlns:a16="http://schemas.microsoft.com/office/drawing/2014/main" id="{85065ED8-EC1B-4CB3-B614-16722FD6FA9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413" y="112337"/>
            <a:ext cx="3894138" cy="155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084" name="Рисунок 1">
            <a:extLst>
              <a:ext uri="{FF2B5EF4-FFF2-40B4-BE49-F238E27FC236}">
                <a16:creationId xmlns:a16="http://schemas.microsoft.com/office/drawing/2014/main" id="{2E59186D-033F-45A5-9ABA-0D9721FA69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7388" y="5156200"/>
            <a:ext cx="1581150" cy="1057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6087" name="TextBox 1">
            <a:extLst>
              <a:ext uri="{FF2B5EF4-FFF2-40B4-BE49-F238E27FC236}">
                <a16:creationId xmlns:a16="http://schemas.microsoft.com/office/drawing/2014/main" id="{4158430D-972E-40C9-AC6A-131C293F64D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69088" y="2852555"/>
            <a:ext cx="4489450" cy="8211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1644" tIns="40821" rIns="81644" bIns="40821">
            <a:spAutoFit/>
          </a:bodyPr>
          <a:lstStyle>
            <a:lvl1pPr>
              <a:spcBef>
                <a:spcPct val="20000"/>
              </a:spcBef>
              <a:buClr>
                <a:srgbClr val="CC0000"/>
              </a:buClr>
              <a:buChar char="•"/>
              <a:defRPr sz="2100">
                <a:solidFill>
                  <a:schemeClr val="tx1"/>
                </a:solidFill>
                <a:latin typeface="Futura PT Demi" panose="020B0702020204020303" pitchFamily="34" charset="0"/>
              </a:defRPr>
            </a:lvl1pPr>
            <a:lvl2pPr marL="741363" indent="-282575">
              <a:spcBef>
                <a:spcPct val="20000"/>
              </a:spcBef>
              <a:buClr>
                <a:srgbClr val="CC0000"/>
              </a:buClr>
              <a:buChar char="•"/>
              <a:defRPr sz="1600">
                <a:solidFill>
                  <a:schemeClr val="tx1"/>
                </a:solidFill>
                <a:latin typeface="Futura PT Demi" panose="020B0702020204020303" pitchFamily="34" charset="0"/>
              </a:defRPr>
            </a:lvl2pPr>
            <a:lvl3pPr marL="1141413" indent="-227013">
              <a:spcBef>
                <a:spcPct val="20000"/>
              </a:spcBef>
              <a:buClr>
                <a:srgbClr val="CC0000"/>
              </a:buClr>
              <a:buChar char="•"/>
              <a:defRPr sz="1600">
                <a:solidFill>
                  <a:schemeClr val="tx1"/>
                </a:solidFill>
                <a:latin typeface="Futura PT Demi" panose="020B0702020204020303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CC0000"/>
              </a:buClr>
              <a:buChar char="•"/>
              <a:defRPr sz="1400">
                <a:solidFill>
                  <a:schemeClr val="tx1"/>
                </a:solidFill>
                <a:latin typeface="Futura PT Demi" panose="020B0702020204020303" pitchFamily="34" charset="0"/>
              </a:defRPr>
            </a:lvl4pPr>
            <a:lvl5pPr marL="2058988" indent="-230188">
              <a:spcBef>
                <a:spcPct val="20000"/>
              </a:spcBef>
              <a:buClr>
                <a:srgbClr val="CC0000"/>
              </a:buClr>
              <a:buChar char="•"/>
              <a:defRPr sz="1300">
                <a:solidFill>
                  <a:schemeClr val="tx1"/>
                </a:solidFill>
                <a:latin typeface="Futura PT Demi" panose="020B0702020204020303" pitchFamily="34" charset="0"/>
              </a:defRPr>
            </a:lvl5pPr>
            <a:lvl6pPr marL="2516188" indent="-230188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Char char="•"/>
              <a:defRPr sz="1300">
                <a:solidFill>
                  <a:schemeClr val="tx1"/>
                </a:solidFill>
                <a:latin typeface="Futura PT Demi" panose="020B0702020204020303" pitchFamily="34" charset="0"/>
              </a:defRPr>
            </a:lvl6pPr>
            <a:lvl7pPr marL="2973388" indent="-230188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Char char="•"/>
              <a:defRPr sz="1300">
                <a:solidFill>
                  <a:schemeClr val="tx1"/>
                </a:solidFill>
                <a:latin typeface="Futura PT Demi" panose="020B0702020204020303" pitchFamily="34" charset="0"/>
              </a:defRPr>
            </a:lvl7pPr>
            <a:lvl8pPr marL="3430588" indent="-230188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Char char="•"/>
              <a:defRPr sz="1300">
                <a:solidFill>
                  <a:schemeClr val="tx1"/>
                </a:solidFill>
                <a:latin typeface="Futura PT Demi" panose="020B0702020204020303" pitchFamily="34" charset="0"/>
              </a:defRPr>
            </a:lvl8pPr>
            <a:lvl9pPr marL="3887788" indent="-230188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Char char="•"/>
              <a:defRPr sz="1300">
                <a:solidFill>
                  <a:schemeClr val="tx1"/>
                </a:solidFill>
                <a:latin typeface="Futura PT Demi" panose="020B0702020204020303" pitchFamily="34" charset="0"/>
              </a:defRPr>
            </a:lvl9pPr>
          </a:lstStyle>
          <a:p>
            <a:pPr>
              <a:buFontTx/>
              <a:buNone/>
            </a:pPr>
            <a:r>
              <a:rPr lang="ru-RU" alt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Количество вакансий для программистов </a:t>
            </a:r>
            <a:br>
              <a:rPr lang="en-US" altLang="ru-RU" sz="16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alt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по языкам программирования (отбор по названиям вакансий) </a:t>
            </a:r>
          </a:p>
        </p:txBody>
      </p:sp>
      <p:sp>
        <p:nvSpPr>
          <p:cNvPr id="46088" name="Text Box 15">
            <a:extLst>
              <a:ext uri="{FF2B5EF4-FFF2-40B4-BE49-F238E27FC236}">
                <a16:creationId xmlns:a16="http://schemas.microsoft.com/office/drawing/2014/main" id="{D844F639-471F-4AEF-8878-90E2BE97FE8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69175" y="4679950"/>
            <a:ext cx="2381250" cy="287338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rgbClr val="009900"/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00FF00">
                    <a:alpha val="74901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5050" tIns="44226" rIns="85050" bIns="44226">
            <a:spAutoFit/>
          </a:bodyPr>
          <a:lstStyle>
            <a:lvl1pPr>
              <a:spcBef>
                <a:spcPct val="20000"/>
              </a:spcBef>
              <a:buClr>
                <a:srgbClr val="CC0000"/>
              </a:buClr>
              <a:buChar char="•"/>
              <a:defRPr sz="2100">
                <a:solidFill>
                  <a:schemeClr val="tx1"/>
                </a:solidFill>
                <a:latin typeface="Futura PT Demi" panose="020B0702020204020303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C0000"/>
              </a:buClr>
              <a:buChar char="•"/>
              <a:defRPr sz="1600">
                <a:solidFill>
                  <a:schemeClr val="tx1"/>
                </a:solidFill>
                <a:latin typeface="Futura PT Demi" panose="020B0702020204020303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CC0000"/>
              </a:buClr>
              <a:buChar char="•"/>
              <a:defRPr sz="1600">
                <a:solidFill>
                  <a:schemeClr val="tx1"/>
                </a:solidFill>
                <a:latin typeface="Futura PT Demi" panose="020B0702020204020303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CC0000"/>
              </a:buClr>
              <a:buChar char="•"/>
              <a:defRPr sz="1400">
                <a:solidFill>
                  <a:schemeClr val="tx1"/>
                </a:solidFill>
                <a:latin typeface="Futura PT Demi" panose="020B0702020204020303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CC0000"/>
              </a:buClr>
              <a:buChar char="•"/>
              <a:defRPr sz="1300">
                <a:solidFill>
                  <a:schemeClr val="tx1"/>
                </a:solidFill>
                <a:latin typeface="Futura PT Demi" panose="020B0702020204020303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Char char="•"/>
              <a:defRPr sz="1300">
                <a:solidFill>
                  <a:schemeClr val="tx1"/>
                </a:solidFill>
                <a:latin typeface="Futura PT Demi" panose="020B0702020204020303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Char char="•"/>
              <a:defRPr sz="1300">
                <a:solidFill>
                  <a:schemeClr val="tx1"/>
                </a:solidFill>
                <a:latin typeface="Futura PT Demi" panose="020B0702020204020303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Char char="•"/>
              <a:defRPr sz="1300">
                <a:solidFill>
                  <a:schemeClr val="tx1"/>
                </a:solidFill>
                <a:latin typeface="Futura PT Demi" panose="020B0702020204020303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Char char="•"/>
              <a:defRPr sz="1300">
                <a:solidFill>
                  <a:schemeClr val="tx1"/>
                </a:solidFill>
                <a:latin typeface="Futura PT Demi" panose="020B0702020204020303" pitchFamily="34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ru-RU" altLang="ru-RU" sz="1300">
                <a:solidFill>
                  <a:srgbClr val="2038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 07.05.2021</a:t>
            </a:r>
          </a:p>
        </p:txBody>
      </p:sp>
      <p:sp>
        <p:nvSpPr>
          <p:cNvPr id="46089" name="Text Box 15">
            <a:extLst>
              <a:ext uri="{FF2B5EF4-FFF2-40B4-BE49-F238E27FC236}">
                <a16:creationId xmlns:a16="http://schemas.microsoft.com/office/drawing/2014/main" id="{FB51AD46-A034-4BF6-8E70-6AFCD8D13DE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69175" y="5059363"/>
            <a:ext cx="2381250" cy="287337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rgbClr val="009900"/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00FF00">
                    <a:alpha val="74901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5050" tIns="44226" rIns="85050" bIns="44226">
            <a:spAutoFit/>
          </a:bodyPr>
          <a:lstStyle>
            <a:lvl1pPr>
              <a:spcBef>
                <a:spcPct val="20000"/>
              </a:spcBef>
              <a:buClr>
                <a:srgbClr val="CC0000"/>
              </a:buClr>
              <a:buChar char="•"/>
              <a:defRPr sz="2100">
                <a:solidFill>
                  <a:schemeClr val="tx1"/>
                </a:solidFill>
                <a:latin typeface="Futura PT Demi" panose="020B0702020204020303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C0000"/>
              </a:buClr>
              <a:buChar char="•"/>
              <a:defRPr sz="1600">
                <a:solidFill>
                  <a:schemeClr val="tx1"/>
                </a:solidFill>
                <a:latin typeface="Futura PT Demi" panose="020B0702020204020303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CC0000"/>
              </a:buClr>
              <a:buChar char="•"/>
              <a:defRPr sz="1600">
                <a:solidFill>
                  <a:schemeClr val="tx1"/>
                </a:solidFill>
                <a:latin typeface="Futura PT Demi" panose="020B0702020204020303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CC0000"/>
              </a:buClr>
              <a:buChar char="•"/>
              <a:defRPr sz="1400">
                <a:solidFill>
                  <a:schemeClr val="tx1"/>
                </a:solidFill>
                <a:latin typeface="Futura PT Demi" panose="020B0702020204020303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CC0000"/>
              </a:buClr>
              <a:buChar char="•"/>
              <a:defRPr sz="1300">
                <a:solidFill>
                  <a:schemeClr val="tx1"/>
                </a:solidFill>
                <a:latin typeface="Futura PT Demi" panose="020B0702020204020303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Char char="•"/>
              <a:defRPr sz="1300">
                <a:solidFill>
                  <a:schemeClr val="tx1"/>
                </a:solidFill>
                <a:latin typeface="Futura PT Demi" panose="020B0702020204020303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Char char="•"/>
              <a:defRPr sz="1300">
                <a:solidFill>
                  <a:schemeClr val="tx1"/>
                </a:solidFill>
                <a:latin typeface="Futura PT Demi" panose="020B0702020204020303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Char char="•"/>
              <a:defRPr sz="1300">
                <a:solidFill>
                  <a:schemeClr val="tx1"/>
                </a:solidFill>
                <a:latin typeface="Futura PT Demi" panose="020B0702020204020303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Char char="•"/>
              <a:defRPr sz="1300">
                <a:solidFill>
                  <a:schemeClr val="tx1"/>
                </a:solidFill>
                <a:latin typeface="Futura PT Demi" panose="020B0702020204020303" pitchFamily="34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ru-RU" altLang="ru-RU" sz="130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 </a:t>
            </a:r>
            <a:r>
              <a:rPr lang="en-US" altLang="ru-RU" sz="130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08</a:t>
            </a:r>
            <a:r>
              <a:rPr lang="ru-RU" altLang="ru-RU" sz="130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.10.202</a:t>
            </a:r>
            <a:r>
              <a:rPr lang="en-US" altLang="ru-RU" sz="130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endParaRPr lang="ru-RU" altLang="ru-RU" sz="130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6090" name="AutoShape 14">
            <a:hlinkClick r:id="" action="ppaction://noaction" highlightClick="1"/>
            <a:extLst>
              <a:ext uri="{FF2B5EF4-FFF2-40B4-BE49-F238E27FC236}">
                <a16:creationId xmlns:a16="http://schemas.microsoft.com/office/drawing/2014/main" id="{EE66E41A-C2D9-4D14-AB05-066F3028628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96125" y="4630738"/>
            <a:ext cx="242888" cy="369887"/>
          </a:xfrm>
          <a:prstGeom prst="actionButtonBlank">
            <a:avLst/>
          </a:prstGeom>
          <a:solidFill>
            <a:srgbClr val="002060"/>
          </a:solidFill>
          <a:ln>
            <a:noFill/>
          </a:ln>
          <a:effectLst>
            <a:prstShdw prst="shdw17" dist="17961" dir="2700000">
              <a:srgbClr val="004D00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6411" tIns="43205" rIns="86411" bIns="43205" anchor="ctr">
            <a:spAutoFit/>
          </a:bodyPr>
          <a:lstStyle>
            <a:lvl1pPr>
              <a:spcBef>
                <a:spcPct val="20000"/>
              </a:spcBef>
              <a:buClr>
                <a:srgbClr val="CC0000"/>
              </a:buClr>
              <a:buChar char="•"/>
              <a:defRPr sz="2100">
                <a:solidFill>
                  <a:schemeClr val="tx1"/>
                </a:solidFill>
                <a:latin typeface="Futura PT Demi" panose="020B0702020204020303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C0000"/>
              </a:buClr>
              <a:buChar char="•"/>
              <a:defRPr sz="1600">
                <a:solidFill>
                  <a:schemeClr val="tx1"/>
                </a:solidFill>
                <a:latin typeface="Futura PT Demi" panose="020B0702020204020303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CC0000"/>
              </a:buClr>
              <a:buChar char="•"/>
              <a:defRPr sz="1600">
                <a:solidFill>
                  <a:schemeClr val="tx1"/>
                </a:solidFill>
                <a:latin typeface="Futura PT Demi" panose="020B0702020204020303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CC0000"/>
              </a:buClr>
              <a:buChar char="•"/>
              <a:defRPr sz="1400">
                <a:solidFill>
                  <a:schemeClr val="tx1"/>
                </a:solidFill>
                <a:latin typeface="Futura PT Demi" panose="020B0702020204020303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CC0000"/>
              </a:buClr>
              <a:buChar char="•"/>
              <a:defRPr sz="1300">
                <a:solidFill>
                  <a:schemeClr val="tx1"/>
                </a:solidFill>
                <a:latin typeface="Futura PT Demi" panose="020B0702020204020303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Char char="•"/>
              <a:defRPr sz="1300">
                <a:solidFill>
                  <a:schemeClr val="tx1"/>
                </a:solidFill>
                <a:latin typeface="Futura PT Demi" panose="020B0702020204020303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Char char="•"/>
              <a:defRPr sz="1300">
                <a:solidFill>
                  <a:schemeClr val="tx1"/>
                </a:solidFill>
                <a:latin typeface="Futura PT Demi" panose="020B0702020204020303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Char char="•"/>
              <a:defRPr sz="1300">
                <a:solidFill>
                  <a:schemeClr val="tx1"/>
                </a:solidFill>
                <a:latin typeface="Futura PT Demi" panose="020B0702020204020303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Char char="•"/>
              <a:defRPr sz="1300">
                <a:solidFill>
                  <a:schemeClr val="tx1"/>
                </a:solidFill>
                <a:latin typeface="Futura PT Demi" panose="020B0702020204020303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ru-RU" altLang="ru-RU" sz="1800">
              <a:solidFill>
                <a:srgbClr val="006600"/>
              </a:solidFill>
              <a:latin typeface="Arial" panose="020B0604020202020204" pitchFamily="34" charset="0"/>
            </a:endParaRPr>
          </a:p>
        </p:txBody>
      </p:sp>
      <p:sp>
        <p:nvSpPr>
          <p:cNvPr id="46091" name="AutoShape 15">
            <a:hlinkClick r:id="" action="ppaction://noaction" highlightClick="1"/>
            <a:extLst>
              <a:ext uri="{FF2B5EF4-FFF2-40B4-BE49-F238E27FC236}">
                <a16:creationId xmlns:a16="http://schemas.microsoft.com/office/drawing/2014/main" id="{60FE4B26-348F-4F1C-9268-393DA08AC5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96125" y="5040313"/>
            <a:ext cx="242888" cy="369887"/>
          </a:xfrm>
          <a:prstGeom prst="actionButtonBlank">
            <a:avLst/>
          </a:prstGeom>
          <a:solidFill>
            <a:srgbClr val="FF0000"/>
          </a:solidFill>
          <a:ln>
            <a:noFill/>
          </a:ln>
          <a:effectLst>
            <a:prstShdw prst="shdw17" dist="17961" dir="2700000">
              <a:srgbClr val="990000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6411" tIns="43205" rIns="86411" bIns="43205" anchor="ctr">
            <a:spAutoFit/>
          </a:bodyPr>
          <a:lstStyle>
            <a:lvl1pPr>
              <a:spcBef>
                <a:spcPct val="20000"/>
              </a:spcBef>
              <a:buClr>
                <a:srgbClr val="CC0000"/>
              </a:buClr>
              <a:buChar char="•"/>
              <a:defRPr sz="2100">
                <a:solidFill>
                  <a:schemeClr val="tx1"/>
                </a:solidFill>
                <a:latin typeface="Futura PT Demi" panose="020B0702020204020303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C0000"/>
              </a:buClr>
              <a:buChar char="•"/>
              <a:defRPr sz="1600">
                <a:solidFill>
                  <a:schemeClr val="tx1"/>
                </a:solidFill>
                <a:latin typeface="Futura PT Demi" panose="020B0702020204020303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CC0000"/>
              </a:buClr>
              <a:buChar char="•"/>
              <a:defRPr sz="1600">
                <a:solidFill>
                  <a:schemeClr val="tx1"/>
                </a:solidFill>
                <a:latin typeface="Futura PT Demi" panose="020B0702020204020303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CC0000"/>
              </a:buClr>
              <a:buChar char="•"/>
              <a:defRPr sz="1400">
                <a:solidFill>
                  <a:schemeClr val="tx1"/>
                </a:solidFill>
                <a:latin typeface="Futura PT Demi" panose="020B0702020204020303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CC0000"/>
              </a:buClr>
              <a:buChar char="•"/>
              <a:defRPr sz="1300">
                <a:solidFill>
                  <a:schemeClr val="tx1"/>
                </a:solidFill>
                <a:latin typeface="Futura PT Demi" panose="020B0702020204020303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Char char="•"/>
              <a:defRPr sz="1300">
                <a:solidFill>
                  <a:schemeClr val="tx1"/>
                </a:solidFill>
                <a:latin typeface="Futura PT Demi" panose="020B0702020204020303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Char char="•"/>
              <a:defRPr sz="1300">
                <a:solidFill>
                  <a:schemeClr val="tx1"/>
                </a:solidFill>
                <a:latin typeface="Futura PT Demi" panose="020B0702020204020303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Char char="•"/>
              <a:defRPr sz="1300">
                <a:solidFill>
                  <a:schemeClr val="tx1"/>
                </a:solidFill>
                <a:latin typeface="Futura PT Demi" panose="020B0702020204020303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Char char="•"/>
              <a:defRPr sz="1300">
                <a:solidFill>
                  <a:schemeClr val="tx1"/>
                </a:solidFill>
                <a:latin typeface="Futura PT Demi" panose="020B0702020204020303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ru-RU" altLang="ru-RU" sz="1800">
              <a:solidFill>
                <a:srgbClr val="006600"/>
              </a:solidFill>
              <a:latin typeface="Arial" panose="020B0604020202020204" pitchFamily="34" charset="0"/>
            </a:endParaRPr>
          </a:p>
        </p:txBody>
      </p:sp>
      <p:sp>
        <p:nvSpPr>
          <p:cNvPr id="46092" name="Rectangle 36">
            <a:extLst>
              <a:ext uri="{FF2B5EF4-FFF2-40B4-BE49-F238E27FC236}">
                <a16:creationId xmlns:a16="http://schemas.microsoft.com/office/drawing/2014/main" id="{43EBAC4D-1519-4514-8E57-A76C863E727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89775" y="3816350"/>
            <a:ext cx="3325813" cy="515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0358" tIns="41785" rIns="80358" bIns="41785">
            <a:spAutoFit/>
          </a:bodyPr>
          <a:lstStyle>
            <a:lvl1pPr>
              <a:spcBef>
                <a:spcPct val="20000"/>
              </a:spcBef>
              <a:buClr>
                <a:srgbClr val="CC0000"/>
              </a:buClr>
              <a:buChar char="•"/>
              <a:defRPr sz="2100">
                <a:solidFill>
                  <a:schemeClr val="tx1"/>
                </a:solidFill>
                <a:latin typeface="Futura PT Demi" panose="020B0702020204020303" pitchFamily="34" charset="0"/>
              </a:defRPr>
            </a:lvl1pPr>
            <a:lvl2pPr marL="741363" indent="-282575">
              <a:spcBef>
                <a:spcPct val="20000"/>
              </a:spcBef>
              <a:buClr>
                <a:srgbClr val="CC0000"/>
              </a:buClr>
              <a:buChar char="•"/>
              <a:defRPr sz="1600">
                <a:solidFill>
                  <a:schemeClr val="tx1"/>
                </a:solidFill>
                <a:latin typeface="Futura PT Demi" panose="020B0702020204020303" pitchFamily="34" charset="0"/>
              </a:defRPr>
            </a:lvl2pPr>
            <a:lvl3pPr marL="1141413" indent="-227013">
              <a:spcBef>
                <a:spcPct val="20000"/>
              </a:spcBef>
              <a:buClr>
                <a:srgbClr val="CC0000"/>
              </a:buClr>
              <a:buChar char="•"/>
              <a:defRPr sz="1600">
                <a:solidFill>
                  <a:schemeClr val="tx1"/>
                </a:solidFill>
                <a:latin typeface="Futura PT Demi" panose="020B0702020204020303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CC0000"/>
              </a:buClr>
              <a:buChar char="•"/>
              <a:defRPr sz="1400">
                <a:solidFill>
                  <a:schemeClr val="tx1"/>
                </a:solidFill>
                <a:latin typeface="Futura PT Demi" panose="020B0702020204020303" pitchFamily="34" charset="0"/>
              </a:defRPr>
            </a:lvl4pPr>
            <a:lvl5pPr marL="2058988" indent="-230188">
              <a:spcBef>
                <a:spcPct val="20000"/>
              </a:spcBef>
              <a:buClr>
                <a:srgbClr val="CC0000"/>
              </a:buClr>
              <a:buChar char="•"/>
              <a:defRPr sz="1300">
                <a:solidFill>
                  <a:schemeClr val="tx1"/>
                </a:solidFill>
                <a:latin typeface="Futura PT Demi" panose="020B0702020204020303" pitchFamily="34" charset="0"/>
              </a:defRPr>
            </a:lvl5pPr>
            <a:lvl6pPr marL="2516188" indent="-230188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Char char="•"/>
              <a:defRPr sz="1300">
                <a:solidFill>
                  <a:schemeClr val="tx1"/>
                </a:solidFill>
                <a:latin typeface="Futura PT Demi" panose="020B0702020204020303" pitchFamily="34" charset="0"/>
              </a:defRPr>
            </a:lvl6pPr>
            <a:lvl7pPr marL="2973388" indent="-230188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Char char="•"/>
              <a:defRPr sz="1300">
                <a:solidFill>
                  <a:schemeClr val="tx1"/>
                </a:solidFill>
                <a:latin typeface="Futura PT Demi" panose="020B0702020204020303" pitchFamily="34" charset="0"/>
              </a:defRPr>
            </a:lvl7pPr>
            <a:lvl8pPr marL="3430588" indent="-230188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Char char="•"/>
              <a:defRPr sz="1300">
                <a:solidFill>
                  <a:schemeClr val="tx1"/>
                </a:solidFill>
                <a:latin typeface="Futura PT Demi" panose="020B0702020204020303" pitchFamily="34" charset="0"/>
              </a:defRPr>
            </a:lvl8pPr>
            <a:lvl9pPr marL="3887788" indent="-230188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Char char="•"/>
              <a:defRPr sz="1300">
                <a:solidFill>
                  <a:schemeClr val="tx1"/>
                </a:solidFill>
                <a:latin typeface="Futura PT Demi" panose="020B0702020204020303" pitchFamily="34" charset="0"/>
              </a:defRPr>
            </a:lvl9pPr>
          </a:lstStyle>
          <a:p>
            <a:pPr>
              <a:spcBef>
                <a:spcPts val="600"/>
              </a:spcBef>
              <a:spcAft>
                <a:spcPts val="600"/>
              </a:spcAft>
              <a:buSzPct val="120000"/>
              <a:buFontTx/>
              <a:buNone/>
            </a:pPr>
            <a:r>
              <a:rPr lang="ru-RU" altLang="ru-RU" sz="1400">
                <a:latin typeface="Arial" panose="020B0604020202020204" pitchFamily="34" charset="0"/>
                <a:cs typeface="Arial" panose="020B0604020202020204" pitchFamily="34" charset="0"/>
              </a:rPr>
              <a:t>По данным базы вакансий </a:t>
            </a:r>
            <a:r>
              <a:rPr lang="en-US" altLang="ru-RU" sz="140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hh.ru</a:t>
            </a:r>
            <a:r>
              <a:rPr lang="ru-RU" altLang="ru-RU" sz="140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400">
                <a:latin typeface="Arial" panose="020B0604020202020204" pitchFamily="34" charset="0"/>
                <a:cs typeface="Arial" panose="020B0604020202020204" pitchFamily="34" charset="0"/>
              </a:rPr>
              <a:t>на даты</a:t>
            </a:r>
            <a:r>
              <a:rPr lang="en-US" altLang="ru-RU" sz="140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400">
                <a:solidFill>
                  <a:srgbClr val="2038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07.</a:t>
            </a:r>
            <a:r>
              <a:rPr lang="en-US" altLang="ru-RU" sz="1400">
                <a:solidFill>
                  <a:srgbClr val="2038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05</a:t>
            </a:r>
            <a:r>
              <a:rPr lang="ru-RU" altLang="ru-RU" sz="1400">
                <a:solidFill>
                  <a:srgbClr val="2038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.2021 </a:t>
            </a:r>
            <a:r>
              <a:rPr lang="ru-RU" altLang="ru-RU" sz="1400">
                <a:latin typeface="Arial" panose="020B0604020202020204" pitchFamily="34" charset="0"/>
                <a:cs typeface="Arial" panose="020B0604020202020204" pitchFamily="34" charset="0"/>
              </a:rPr>
              <a:t>и</a:t>
            </a:r>
            <a:r>
              <a:rPr lang="ru-RU" altLang="ru-RU" sz="140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ru-RU" sz="140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08</a:t>
            </a:r>
            <a:r>
              <a:rPr lang="ru-RU" altLang="ru-RU" sz="140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.10.202</a:t>
            </a:r>
            <a:r>
              <a:rPr lang="en-US" altLang="ru-RU" sz="140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endParaRPr lang="ru-RU" altLang="ru-RU" sz="140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Заголовок 1">
            <a:extLst>
              <a:ext uri="{FF2B5EF4-FFF2-40B4-BE49-F238E27FC236}">
                <a16:creationId xmlns:a16="http://schemas.microsoft.com/office/drawing/2014/main" id="{F705B4BC-DF93-4F6C-B984-9FD7F2E7829D}"/>
              </a:ext>
            </a:extLst>
          </p:cNvPr>
          <p:cNvSpPr>
            <a:spLocks noGrp="1" noChangeArrowheads="1"/>
          </p:cNvSpPr>
          <p:nvPr>
            <p:ph type="ctrTitle" idx="4294967295"/>
          </p:nvPr>
        </p:nvSpPr>
        <p:spPr>
          <a:xfrm>
            <a:off x="4464893" y="188316"/>
            <a:ext cx="6624637" cy="1467447"/>
          </a:xfrm>
        </p:spPr>
        <p:txBody>
          <a:bodyPr/>
          <a:lstStyle/>
          <a:p>
            <a:r>
              <a:rPr lang="ru-RU" alt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Новые рабочие места </a:t>
            </a:r>
            <a:br>
              <a:rPr lang="ru-RU" altLang="ru-RU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alt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для программистов 1С создаются за счет ежегодного увеличения количества  пользователей 1С:Предприятии</a:t>
            </a:r>
            <a:endParaRPr lang="ru-RU" altLang="ru-RU" sz="2800" dirty="0"/>
          </a:p>
        </p:txBody>
      </p:sp>
      <p:pic>
        <p:nvPicPr>
          <p:cNvPr id="47107" name="Рисунок 1">
            <a:extLst>
              <a:ext uri="{FF2B5EF4-FFF2-40B4-BE49-F238E27FC236}">
                <a16:creationId xmlns:a16="http://schemas.microsoft.com/office/drawing/2014/main" id="{B83AB3B2-744E-482C-893A-BBC7ABE9C3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25" y="96838"/>
            <a:ext cx="3894138" cy="155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108" name="Рисунок 1">
            <a:extLst>
              <a:ext uri="{FF2B5EF4-FFF2-40B4-BE49-F238E27FC236}">
                <a16:creationId xmlns:a16="http://schemas.microsoft.com/office/drawing/2014/main" id="{86A62CBA-E26A-4DAF-BFC7-2178876EE3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7388" y="5156200"/>
            <a:ext cx="1581150" cy="1057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7110" name="Прямоугольник 1">
            <a:extLst>
              <a:ext uri="{FF2B5EF4-FFF2-40B4-BE49-F238E27FC236}">
                <a16:creationId xmlns:a16="http://schemas.microsoft.com/office/drawing/2014/main" id="{DF6F884A-BE82-40F3-B35D-042E21FCE15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20813" y="3721100"/>
            <a:ext cx="811212" cy="33813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marL="381000" indent="-381000">
              <a:defRPr sz="1600">
                <a:solidFill>
                  <a:srgbClr val="006600"/>
                </a:solidFill>
                <a:latin typeface="Futura PT Demi" panose="020B0702020204020303" pitchFamily="34" charset="0"/>
              </a:defRPr>
            </a:lvl1pPr>
            <a:lvl2pPr marL="742950" indent="-285750">
              <a:defRPr sz="1600">
                <a:solidFill>
                  <a:srgbClr val="006600"/>
                </a:solidFill>
                <a:latin typeface="Futura PT Demi" panose="020B0702020204020303" pitchFamily="34" charset="0"/>
              </a:defRPr>
            </a:lvl2pPr>
            <a:lvl3pPr marL="1143000" indent="-228600">
              <a:defRPr sz="1600">
                <a:solidFill>
                  <a:srgbClr val="006600"/>
                </a:solidFill>
                <a:latin typeface="Futura PT Demi" panose="020B0702020204020303" pitchFamily="34" charset="0"/>
              </a:defRPr>
            </a:lvl3pPr>
            <a:lvl4pPr marL="1600200" indent="-228600">
              <a:defRPr sz="1600">
                <a:solidFill>
                  <a:srgbClr val="006600"/>
                </a:solidFill>
                <a:latin typeface="Futura PT Demi" panose="020B0702020204020303" pitchFamily="34" charset="0"/>
              </a:defRPr>
            </a:lvl4pPr>
            <a:lvl5pPr marL="2057400" indent="-228600">
              <a:defRPr sz="1600">
                <a:solidFill>
                  <a:srgbClr val="006600"/>
                </a:solidFill>
                <a:latin typeface="Futura PT Demi" panose="020B0702020204020303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06600"/>
                </a:solidFill>
                <a:latin typeface="Futura PT Demi" panose="020B0702020204020303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06600"/>
                </a:solidFill>
                <a:latin typeface="Futura PT Demi" panose="020B0702020204020303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06600"/>
                </a:solidFill>
                <a:latin typeface="Futura PT Demi" panose="020B0702020204020303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06600"/>
                </a:solidFill>
                <a:latin typeface="Futura PT Demi" panose="020B0702020204020303" pitchFamily="34" charset="0"/>
              </a:defRPr>
            </a:lvl9pPr>
          </a:lstStyle>
          <a:p>
            <a:pPr eaLnBrk="1" hangingPunct="1">
              <a:lnSpc>
                <a:spcPct val="85000"/>
              </a:lnSpc>
              <a:spcBef>
                <a:spcPct val="50000"/>
              </a:spcBef>
              <a:buSzPct val="120000"/>
              <a:buFontTx/>
              <a:buBlip>
                <a:blip r:embed="rId4"/>
              </a:buBlip>
            </a:pPr>
            <a:endParaRPr lang="ru-RU" altLang="ru-RU" sz="2100">
              <a:latin typeface="Arial" panose="020B0604020202020204" pitchFamily="34" charset="0"/>
            </a:endParaRPr>
          </a:p>
        </p:txBody>
      </p:sp>
      <p:cxnSp>
        <p:nvCxnSpPr>
          <p:cNvPr id="47111" name="Прямая соединительная линия 17">
            <a:extLst>
              <a:ext uri="{FF2B5EF4-FFF2-40B4-BE49-F238E27FC236}">
                <a16:creationId xmlns:a16="http://schemas.microsoft.com/office/drawing/2014/main" id="{8C220EB7-F52B-449D-BBF3-73E4D5C79E1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88925" y="3527425"/>
            <a:ext cx="147638" cy="0"/>
          </a:xfrm>
          <a:prstGeom prst="line">
            <a:avLst/>
          </a:prstGeom>
          <a:noFill/>
          <a:ln>
            <a:noFill/>
          </a:ln>
          <a:effectLst/>
          <a:extLs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pic>
        <p:nvPicPr>
          <p:cNvPr id="47112" name="Рисунок 3">
            <a:extLst>
              <a:ext uri="{FF2B5EF4-FFF2-40B4-BE49-F238E27FC236}">
                <a16:creationId xmlns:a16="http://schemas.microsoft.com/office/drawing/2014/main" id="{D705320D-B1D1-439E-95EE-B094B13C96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563" y="2024680"/>
            <a:ext cx="8664481" cy="43586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Заголовок 1">
            <a:extLst>
              <a:ext uri="{FF2B5EF4-FFF2-40B4-BE49-F238E27FC236}">
                <a16:creationId xmlns:a16="http://schemas.microsoft.com/office/drawing/2014/main" id="{9144F1B1-45B4-422D-88C8-01606A79D75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96541" y="2024680"/>
            <a:ext cx="8664481" cy="3016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335" tIns="45669" rIns="91335" bIns="45669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9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2"/>
                </a:solidFill>
                <a:latin typeface="Futura PT Demi" panose="020B0702020204020303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2"/>
                </a:solidFill>
                <a:latin typeface="Futura PT Demi" panose="020B0702020204020303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2"/>
                </a:solidFill>
                <a:latin typeface="Futura PT Demi" panose="020B0702020204020303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2"/>
                </a:solidFill>
                <a:latin typeface="Futura PT Demi" panose="020B0702020204020303" pitchFamily="34" charset="0"/>
              </a:defRPr>
            </a:lvl5pPr>
            <a:lvl6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2"/>
                </a:solidFill>
                <a:latin typeface="Futura PT Demi" panose="020B0702020204020303" pitchFamily="34" charset="0"/>
              </a:defRPr>
            </a:lvl6pPr>
            <a:lvl7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2"/>
                </a:solidFill>
                <a:latin typeface="Futura PT Demi" panose="020B0702020204020303" pitchFamily="34" charset="0"/>
              </a:defRPr>
            </a:lvl7pPr>
            <a:lvl8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2"/>
                </a:solidFill>
                <a:latin typeface="Futura PT Demi" panose="020B0702020204020303" pitchFamily="34" charset="0"/>
              </a:defRPr>
            </a:lvl8pPr>
            <a:lvl9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2"/>
                </a:solidFill>
                <a:latin typeface="Futura PT Demi" panose="020B0702020204020303" pitchFamily="34" charset="0"/>
              </a:defRPr>
            </a:lvl9pPr>
          </a:lstStyle>
          <a:p>
            <a:r>
              <a:rPr lang="ru-RU" alt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Количество проданных лицензий 1С по годам</a:t>
            </a:r>
            <a:endParaRPr lang="ru-RU" altLang="ru-RU" sz="2800" dirty="0"/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Заголовок 1">
            <a:extLst>
              <a:ext uri="{FF2B5EF4-FFF2-40B4-BE49-F238E27FC236}">
                <a16:creationId xmlns:a16="http://schemas.microsoft.com/office/drawing/2014/main" id="{2A76EBEF-4731-4F24-92AB-1C82A474D710}"/>
              </a:ext>
            </a:extLst>
          </p:cNvPr>
          <p:cNvSpPr>
            <a:spLocks noGrp="1" noChangeArrowheads="1"/>
          </p:cNvSpPr>
          <p:nvPr>
            <p:ph type="ctrTitle" idx="4294967295"/>
          </p:nvPr>
        </p:nvSpPr>
        <p:spPr>
          <a:xfrm>
            <a:off x="4392613" y="239713"/>
            <a:ext cx="6840537" cy="1273175"/>
          </a:xfrm>
        </p:spPr>
        <p:txBody>
          <a:bodyPr/>
          <a:lstStyle/>
          <a:p>
            <a:r>
              <a:rPr lang="ru-RU" alt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Автоматизация новых рабочих мест происходит не с «нуля», а на основе типовых тиражных решений 1С</a:t>
            </a:r>
            <a:endParaRPr lang="ru-RU" altLang="ru-RU" dirty="0"/>
          </a:p>
        </p:txBody>
      </p:sp>
      <p:pic>
        <p:nvPicPr>
          <p:cNvPr id="48131" name="Рисунок 1">
            <a:extLst>
              <a:ext uri="{FF2B5EF4-FFF2-40B4-BE49-F238E27FC236}">
                <a16:creationId xmlns:a16="http://schemas.microsoft.com/office/drawing/2014/main" id="{A0082F3C-12D3-46C4-96C7-5586DE52F2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25" y="96838"/>
            <a:ext cx="3894138" cy="155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132" name="Рисунок 1">
            <a:extLst>
              <a:ext uri="{FF2B5EF4-FFF2-40B4-BE49-F238E27FC236}">
                <a16:creationId xmlns:a16="http://schemas.microsoft.com/office/drawing/2014/main" id="{23A01ADA-0C46-40E0-A051-40F01F56A80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7388" y="5086350"/>
            <a:ext cx="1581150" cy="1057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133" name="Picture 37">
            <a:extLst>
              <a:ext uri="{FF2B5EF4-FFF2-40B4-BE49-F238E27FC236}">
                <a16:creationId xmlns:a16="http://schemas.microsoft.com/office/drawing/2014/main" id="{4FC131E1-027F-4C2F-B177-C06E9DF7AA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725" y="1827213"/>
            <a:ext cx="2095500" cy="197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8134" name="Прямоугольник 1">
            <a:extLst>
              <a:ext uri="{FF2B5EF4-FFF2-40B4-BE49-F238E27FC236}">
                <a16:creationId xmlns:a16="http://schemas.microsoft.com/office/drawing/2014/main" id="{6B59E4E5-C27E-46A8-A514-AC40508082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688" y="3786188"/>
            <a:ext cx="811212" cy="36920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marL="381000" indent="-381000">
              <a:defRPr sz="1600">
                <a:solidFill>
                  <a:srgbClr val="006600"/>
                </a:solidFill>
                <a:latin typeface="Futura PT Demi" panose="020B0702020204020303" pitchFamily="34" charset="0"/>
              </a:defRPr>
            </a:lvl1pPr>
            <a:lvl2pPr marL="742950" indent="-285750">
              <a:defRPr sz="1600">
                <a:solidFill>
                  <a:srgbClr val="006600"/>
                </a:solidFill>
                <a:latin typeface="Futura PT Demi" panose="020B0702020204020303" pitchFamily="34" charset="0"/>
              </a:defRPr>
            </a:lvl2pPr>
            <a:lvl3pPr marL="1143000" indent="-228600">
              <a:defRPr sz="1600">
                <a:solidFill>
                  <a:srgbClr val="006600"/>
                </a:solidFill>
                <a:latin typeface="Futura PT Demi" panose="020B0702020204020303" pitchFamily="34" charset="0"/>
              </a:defRPr>
            </a:lvl3pPr>
            <a:lvl4pPr marL="1600200" indent="-228600">
              <a:defRPr sz="1600">
                <a:solidFill>
                  <a:srgbClr val="006600"/>
                </a:solidFill>
                <a:latin typeface="Futura PT Demi" panose="020B0702020204020303" pitchFamily="34" charset="0"/>
              </a:defRPr>
            </a:lvl4pPr>
            <a:lvl5pPr marL="2057400" indent="-228600">
              <a:defRPr sz="1600">
                <a:solidFill>
                  <a:srgbClr val="006600"/>
                </a:solidFill>
                <a:latin typeface="Futura PT Demi" panose="020B0702020204020303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06600"/>
                </a:solidFill>
                <a:latin typeface="Futura PT Demi" panose="020B0702020204020303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06600"/>
                </a:solidFill>
                <a:latin typeface="Futura PT Demi" panose="020B0702020204020303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06600"/>
                </a:solidFill>
                <a:latin typeface="Futura PT Demi" panose="020B0702020204020303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06600"/>
                </a:solidFill>
                <a:latin typeface="Futura PT Demi" panose="020B0702020204020303" pitchFamily="34" charset="0"/>
              </a:defRPr>
            </a:lvl9pPr>
          </a:lstStyle>
          <a:p>
            <a:pPr eaLnBrk="1" hangingPunct="1">
              <a:lnSpc>
                <a:spcPct val="85000"/>
              </a:lnSpc>
              <a:spcBef>
                <a:spcPct val="50000"/>
              </a:spcBef>
              <a:buSzPct val="120000"/>
              <a:buFontTx/>
              <a:buBlip>
                <a:blip r:embed="rId5"/>
              </a:buBlip>
            </a:pPr>
            <a:endParaRPr lang="ru-RU" altLang="ru-RU" sz="21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48135" name="Прямая соединительная линия 17">
            <a:extLst>
              <a:ext uri="{FF2B5EF4-FFF2-40B4-BE49-F238E27FC236}">
                <a16:creationId xmlns:a16="http://schemas.microsoft.com/office/drawing/2014/main" id="{9FF17C57-6435-4167-9987-4205534DC63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88925" y="3527425"/>
            <a:ext cx="147638" cy="0"/>
          </a:xfrm>
          <a:prstGeom prst="line">
            <a:avLst/>
          </a:prstGeom>
          <a:noFill/>
          <a:ln>
            <a:noFill/>
          </a:ln>
          <a:effectLst/>
          <a:extLs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48136" name="AutoShape 16">
            <a:extLst>
              <a:ext uri="{FF2B5EF4-FFF2-40B4-BE49-F238E27FC236}">
                <a16:creationId xmlns:a16="http://schemas.microsoft.com/office/drawing/2014/main" id="{94767D74-93EE-4F1D-A679-67F78692A02A}"/>
              </a:ext>
            </a:extLst>
          </p:cNvPr>
          <p:cNvSpPr>
            <a:spLocks noChangeArrowheads="1"/>
          </p:cNvSpPr>
          <p:nvPr/>
        </p:nvSpPr>
        <p:spPr bwMode="auto">
          <a:xfrm rot="-5400000">
            <a:off x="177800" y="3090863"/>
            <a:ext cx="2662238" cy="296862"/>
          </a:xfrm>
          <a:prstGeom prst="roundRect">
            <a:avLst>
              <a:gd name="adj" fmla="val 16667"/>
            </a:avLst>
          </a:prstGeom>
          <a:solidFill>
            <a:srgbClr val="CCECFF">
              <a:alpha val="74901"/>
            </a:srgbClr>
          </a:solidFill>
          <a:ln w="28575" algn="ctr">
            <a:solidFill>
              <a:srgbClr val="000080"/>
            </a:solidFill>
            <a:round/>
            <a:headEnd/>
            <a:tailEnd/>
          </a:ln>
        </p:spPr>
        <p:txBody>
          <a:bodyPr lIns="89905" tIns="46749" rIns="89905" bIns="46749" anchor="ctr">
            <a:spAutoFit/>
          </a:bodyPr>
          <a:lstStyle>
            <a:lvl1pPr marL="379413" indent="-379413" defTabSz="912813">
              <a:defRPr sz="1600">
                <a:solidFill>
                  <a:srgbClr val="006600"/>
                </a:solidFill>
                <a:latin typeface="Futura PT Demi" panose="020B0702020204020303" pitchFamily="34" charset="0"/>
              </a:defRPr>
            </a:lvl1pPr>
            <a:lvl2pPr marL="742950" indent="-285750" defTabSz="912813">
              <a:defRPr sz="1600">
                <a:solidFill>
                  <a:srgbClr val="006600"/>
                </a:solidFill>
                <a:latin typeface="Futura PT Demi" panose="020B0702020204020303" pitchFamily="34" charset="0"/>
              </a:defRPr>
            </a:lvl2pPr>
            <a:lvl3pPr marL="1143000" indent="-228600" defTabSz="912813">
              <a:defRPr sz="1600">
                <a:solidFill>
                  <a:srgbClr val="006600"/>
                </a:solidFill>
                <a:latin typeface="Futura PT Demi" panose="020B0702020204020303" pitchFamily="34" charset="0"/>
              </a:defRPr>
            </a:lvl3pPr>
            <a:lvl4pPr marL="1600200" indent="-228600" defTabSz="912813">
              <a:defRPr sz="1600">
                <a:solidFill>
                  <a:srgbClr val="006600"/>
                </a:solidFill>
                <a:latin typeface="Futura PT Demi" panose="020B0702020204020303" pitchFamily="34" charset="0"/>
              </a:defRPr>
            </a:lvl4pPr>
            <a:lvl5pPr marL="2057400" indent="-228600" defTabSz="912813">
              <a:defRPr sz="1600">
                <a:solidFill>
                  <a:srgbClr val="006600"/>
                </a:solidFill>
                <a:latin typeface="Futura PT Demi" panose="020B0702020204020303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06600"/>
                </a:solidFill>
                <a:latin typeface="Futura PT Demi" panose="020B0702020204020303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06600"/>
                </a:solidFill>
                <a:latin typeface="Futura PT Demi" panose="020B0702020204020303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06600"/>
                </a:solidFill>
                <a:latin typeface="Futura PT Demi" panose="020B0702020204020303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06600"/>
                </a:solidFill>
                <a:latin typeface="Futura PT Demi" panose="020B0702020204020303" pitchFamily="34" charset="0"/>
              </a:defRPr>
            </a:lvl9pPr>
          </a:lstStyle>
          <a:p>
            <a:pPr algn="ctr">
              <a:lnSpc>
                <a:spcPct val="65000"/>
              </a:lnSpc>
              <a:spcBef>
                <a:spcPct val="50000"/>
              </a:spcBef>
              <a:buSzPct val="120000"/>
            </a:pPr>
            <a:r>
              <a:rPr lang="en-US" altLang="ru-RU" b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1C</a:t>
            </a:r>
            <a:r>
              <a:rPr lang="ru-RU" altLang="ru-RU" b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r>
              <a:rPr lang="en-US" altLang="ru-RU" b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ERP</a:t>
            </a:r>
            <a:endParaRPr lang="ru-RU" altLang="ru-RU" b="1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8137" name="AutoShape 18">
            <a:extLst>
              <a:ext uri="{FF2B5EF4-FFF2-40B4-BE49-F238E27FC236}">
                <a16:creationId xmlns:a16="http://schemas.microsoft.com/office/drawing/2014/main" id="{FC43613A-880B-4E6F-94C3-092AA1DF39F1}"/>
              </a:ext>
            </a:extLst>
          </p:cNvPr>
          <p:cNvSpPr>
            <a:spLocks noChangeArrowheads="1"/>
          </p:cNvSpPr>
          <p:nvPr/>
        </p:nvSpPr>
        <p:spPr bwMode="auto">
          <a:xfrm rot="-5400000">
            <a:off x="1056481" y="3091657"/>
            <a:ext cx="2663825" cy="296862"/>
          </a:xfrm>
          <a:prstGeom prst="roundRect">
            <a:avLst>
              <a:gd name="adj" fmla="val 16667"/>
            </a:avLst>
          </a:prstGeom>
          <a:solidFill>
            <a:srgbClr val="CCECFF">
              <a:alpha val="74901"/>
            </a:srgbClr>
          </a:solidFill>
          <a:ln w="28575" algn="ctr">
            <a:solidFill>
              <a:srgbClr val="000080"/>
            </a:solidFill>
            <a:round/>
            <a:headEnd/>
            <a:tailEnd/>
          </a:ln>
        </p:spPr>
        <p:txBody>
          <a:bodyPr lIns="89905" tIns="46749" rIns="89905" bIns="46749" anchor="ctr">
            <a:spAutoFit/>
          </a:bodyPr>
          <a:lstStyle>
            <a:lvl1pPr marL="379413" indent="-379413" defTabSz="912813">
              <a:defRPr sz="1600">
                <a:solidFill>
                  <a:srgbClr val="006600"/>
                </a:solidFill>
                <a:latin typeface="Futura PT Demi" panose="020B0702020204020303" pitchFamily="34" charset="0"/>
              </a:defRPr>
            </a:lvl1pPr>
            <a:lvl2pPr marL="742950" indent="-285750" defTabSz="912813">
              <a:defRPr sz="1600">
                <a:solidFill>
                  <a:srgbClr val="006600"/>
                </a:solidFill>
                <a:latin typeface="Futura PT Demi" panose="020B0702020204020303" pitchFamily="34" charset="0"/>
              </a:defRPr>
            </a:lvl2pPr>
            <a:lvl3pPr marL="1143000" indent="-228600" defTabSz="912813">
              <a:defRPr sz="1600">
                <a:solidFill>
                  <a:srgbClr val="006600"/>
                </a:solidFill>
                <a:latin typeface="Futura PT Demi" panose="020B0702020204020303" pitchFamily="34" charset="0"/>
              </a:defRPr>
            </a:lvl3pPr>
            <a:lvl4pPr marL="1600200" indent="-228600" defTabSz="912813">
              <a:defRPr sz="1600">
                <a:solidFill>
                  <a:srgbClr val="006600"/>
                </a:solidFill>
                <a:latin typeface="Futura PT Demi" panose="020B0702020204020303" pitchFamily="34" charset="0"/>
              </a:defRPr>
            </a:lvl4pPr>
            <a:lvl5pPr marL="2057400" indent="-228600" defTabSz="912813">
              <a:defRPr sz="1600">
                <a:solidFill>
                  <a:srgbClr val="006600"/>
                </a:solidFill>
                <a:latin typeface="Futura PT Demi" panose="020B0702020204020303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06600"/>
                </a:solidFill>
                <a:latin typeface="Futura PT Demi" panose="020B0702020204020303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06600"/>
                </a:solidFill>
                <a:latin typeface="Futura PT Demi" panose="020B0702020204020303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06600"/>
                </a:solidFill>
                <a:latin typeface="Futura PT Demi" panose="020B0702020204020303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06600"/>
                </a:solidFill>
                <a:latin typeface="Futura PT Demi" panose="020B0702020204020303" pitchFamily="34" charset="0"/>
              </a:defRPr>
            </a:lvl9pPr>
          </a:lstStyle>
          <a:p>
            <a:pPr algn="ctr">
              <a:lnSpc>
                <a:spcPct val="65000"/>
              </a:lnSpc>
              <a:spcBef>
                <a:spcPct val="50000"/>
              </a:spcBef>
              <a:buSzPct val="120000"/>
            </a:pPr>
            <a:r>
              <a:rPr lang="ru-RU" altLang="ru-RU" b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Документооборот</a:t>
            </a:r>
          </a:p>
        </p:txBody>
      </p:sp>
      <p:sp>
        <p:nvSpPr>
          <p:cNvPr id="48138" name="AutoShape 19">
            <a:extLst>
              <a:ext uri="{FF2B5EF4-FFF2-40B4-BE49-F238E27FC236}">
                <a16:creationId xmlns:a16="http://schemas.microsoft.com/office/drawing/2014/main" id="{DC9426DC-C999-4E28-B1CA-9488AA4F4A18}"/>
              </a:ext>
            </a:extLst>
          </p:cNvPr>
          <p:cNvSpPr>
            <a:spLocks noChangeArrowheads="1"/>
          </p:cNvSpPr>
          <p:nvPr/>
        </p:nvSpPr>
        <p:spPr bwMode="auto">
          <a:xfrm rot="-5400000">
            <a:off x="615157" y="3072606"/>
            <a:ext cx="2679700" cy="296863"/>
          </a:xfrm>
          <a:prstGeom prst="roundRect">
            <a:avLst>
              <a:gd name="adj" fmla="val 16667"/>
            </a:avLst>
          </a:prstGeom>
          <a:solidFill>
            <a:srgbClr val="CCECFF">
              <a:alpha val="74901"/>
            </a:srgbClr>
          </a:solidFill>
          <a:ln w="28575" algn="ctr">
            <a:solidFill>
              <a:srgbClr val="000080"/>
            </a:solidFill>
            <a:round/>
            <a:headEnd/>
            <a:tailEnd/>
          </a:ln>
        </p:spPr>
        <p:txBody>
          <a:bodyPr lIns="89905" tIns="46749" rIns="89905" bIns="46749" anchor="ctr">
            <a:spAutoFit/>
          </a:bodyPr>
          <a:lstStyle>
            <a:lvl1pPr defTabSz="912813">
              <a:defRPr sz="1600">
                <a:solidFill>
                  <a:srgbClr val="006600"/>
                </a:solidFill>
                <a:latin typeface="Futura PT Demi" panose="020B0702020204020303" pitchFamily="34" charset="0"/>
              </a:defRPr>
            </a:lvl1pPr>
            <a:lvl2pPr marL="742950" indent="-285750" defTabSz="912813">
              <a:defRPr sz="1600">
                <a:solidFill>
                  <a:srgbClr val="006600"/>
                </a:solidFill>
                <a:latin typeface="Futura PT Demi" panose="020B0702020204020303" pitchFamily="34" charset="0"/>
              </a:defRPr>
            </a:lvl2pPr>
            <a:lvl3pPr marL="1143000" indent="-228600" defTabSz="912813">
              <a:defRPr sz="1600">
                <a:solidFill>
                  <a:srgbClr val="006600"/>
                </a:solidFill>
                <a:latin typeface="Futura PT Demi" panose="020B0702020204020303" pitchFamily="34" charset="0"/>
              </a:defRPr>
            </a:lvl3pPr>
            <a:lvl4pPr marL="1600200" indent="-228600" defTabSz="912813">
              <a:defRPr sz="1600">
                <a:solidFill>
                  <a:srgbClr val="006600"/>
                </a:solidFill>
                <a:latin typeface="Futura PT Demi" panose="020B0702020204020303" pitchFamily="34" charset="0"/>
              </a:defRPr>
            </a:lvl4pPr>
            <a:lvl5pPr marL="2057400" indent="-228600" defTabSz="912813">
              <a:defRPr sz="1600">
                <a:solidFill>
                  <a:srgbClr val="006600"/>
                </a:solidFill>
                <a:latin typeface="Futura PT Demi" panose="020B0702020204020303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06600"/>
                </a:solidFill>
                <a:latin typeface="Futura PT Demi" panose="020B0702020204020303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06600"/>
                </a:solidFill>
                <a:latin typeface="Futura PT Demi" panose="020B0702020204020303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06600"/>
                </a:solidFill>
                <a:latin typeface="Futura PT Demi" panose="020B0702020204020303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06600"/>
                </a:solidFill>
                <a:latin typeface="Futura PT Demi" panose="020B0702020204020303" pitchFamily="34" charset="0"/>
              </a:defRPr>
            </a:lvl9pPr>
          </a:lstStyle>
          <a:p>
            <a:pPr algn="ctr">
              <a:lnSpc>
                <a:spcPct val="65000"/>
              </a:lnSpc>
              <a:spcBef>
                <a:spcPct val="50000"/>
              </a:spcBef>
              <a:buSzPct val="120000"/>
            </a:pPr>
            <a:r>
              <a:rPr lang="ru-RU" altLang="ru-RU" b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Управление холдингом</a:t>
            </a:r>
          </a:p>
        </p:txBody>
      </p:sp>
      <p:sp>
        <p:nvSpPr>
          <p:cNvPr id="48139" name="AutoShape 20">
            <a:extLst>
              <a:ext uri="{FF2B5EF4-FFF2-40B4-BE49-F238E27FC236}">
                <a16:creationId xmlns:a16="http://schemas.microsoft.com/office/drawing/2014/main" id="{88E26B1B-B89B-4905-ACB4-FFD219C161EA}"/>
              </a:ext>
            </a:extLst>
          </p:cNvPr>
          <p:cNvSpPr>
            <a:spLocks noChangeArrowheads="1"/>
          </p:cNvSpPr>
          <p:nvPr/>
        </p:nvSpPr>
        <p:spPr bwMode="auto">
          <a:xfrm rot="-5400000">
            <a:off x="1496219" y="3091656"/>
            <a:ext cx="2663825" cy="296863"/>
          </a:xfrm>
          <a:prstGeom prst="roundRect">
            <a:avLst>
              <a:gd name="adj" fmla="val 16667"/>
            </a:avLst>
          </a:prstGeom>
          <a:solidFill>
            <a:srgbClr val="CCECFF">
              <a:alpha val="74901"/>
            </a:srgbClr>
          </a:solidFill>
          <a:ln w="28575" algn="ctr">
            <a:solidFill>
              <a:srgbClr val="000080"/>
            </a:solidFill>
            <a:round/>
            <a:headEnd/>
            <a:tailEnd/>
          </a:ln>
        </p:spPr>
        <p:txBody>
          <a:bodyPr lIns="89905" tIns="46749" rIns="89905" bIns="46749" anchor="ctr">
            <a:spAutoFit/>
          </a:bodyPr>
          <a:lstStyle>
            <a:lvl1pPr defTabSz="912813">
              <a:defRPr sz="1600">
                <a:solidFill>
                  <a:srgbClr val="006600"/>
                </a:solidFill>
                <a:latin typeface="Futura PT Demi" panose="020B0702020204020303" pitchFamily="34" charset="0"/>
              </a:defRPr>
            </a:lvl1pPr>
            <a:lvl2pPr marL="742950" indent="-285750" defTabSz="912813">
              <a:defRPr sz="1600">
                <a:solidFill>
                  <a:srgbClr val="006600"/>
                </a:solidFill>
                <a:latin typeface="Futura PT Demi" panose="020B0702020204020303" pitchFamily="34" charset="0"/>
              </a:defRPr>
            </a:lvl2pPr>
            <a:lvl3pPr marL="1143000" indent="-228600" defTabSz="912813">
              <a:defRPr sz="1600">
                <a:solidFill>
                  <a:srgbClr val="006600"/>
                </a:solidFill>
                <a:latin typeface="Futura PT Demi" panose="020B0702020204020303" pitchFamily="34" charset="0"/>
              </a:defRPr>
            </a:lvl3pPr>
            <a:lvl4pPr marL="1600200" indent="-228600" defTabSz="912813">
              <a:defRPr sz="1600">
                <a:solidFill>
                  <a:srgbClr val="006600"/>
                </a:solidFill>
                <a:latin typeface="Futura PT Demi" panose="020B0702020204020303" pitchFamily="34" charset="0"/>
              </a:defRPr>
            </a:lvl4pPr>
            <a:lvl5pPr marL="2057400" indent="-228600" defTabSz="912813">
              <a:defRPr sz="1600">
                <a:solidFill>
                  <a:srgbClr val="006600"/>
                </a:solidFill>
                <a:latin typeface="Futura PT Demi" panose="020B0702020204020303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06600"/>
                </a:solidFill>
                <a:latin typeface="Futura PT Demi" panose="020B0702020204020303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06600"/>
                </a:solidFill>
                <a:latin typeface="Futura PT Demi" panose="020B0702020204020303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06600"/>
                </a:solidFill>
                <a:latin typeface="Futura PT Demi" panose="020B0702020204020303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06600"/>
                </a:solidFill>
                <a:latin typeface="Futura PT Demi" panose="020B0702020204020303" pitchFamily="34" charset="0"/>
              </a:defRPr>
            </a:lvl9pPr>
          </a:lstStyle>
          <a:p>
            <a:pPr algn="ctr">
              <a:lnSpc>
                <a:spcPct val="65000"/>
              </a:lnSpc>
              <a:spcBef>
                <a:spcPct val="50000"/>
              </a:spcBef>
              <a:buSzPct val="120000"/>
            </a:pPr>
            <a:r>
              <a:rPr lang="ru-RU" altLang="ru-RU" b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Управление торговлей</a:t>
            </a:r>
          </a:p>
        </p:txBody>
      </p:sp>
      <p:sp>
        <p:nvSpPr>
          <p:cNvPr id="48140" name="AutoShape 21">
            <a:extLst>
              <a:ext uri="{FF2B5EF4-FFF2-40B4-BE49-F238E27FC236}">
                <a16:creationId xmlns:a16="http://schemas.microsoft.com/office/drawing/2014/main" id="{385437B4-B516-40B3-BF9A-857010754B5E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2027238" y="3003132"/>
            <a:ext cx="2655888" cy="465972"/>
          </a:xfrm>
          <a:prstGeom prst="roundRect">
            <a:avLst>
              <a:gd name="adj" fmla="val 16667"/>
            </a:avLst>
          </a:prstGeom>
          <a:solidFill>
            <a:srgbClr val="CCECFF">
              <a:alpha val="74901"/>
            </a:srgbClr>
          </a:solidFill>
          <a:ln w="28575" algn="ctr">
            <a:solidFill>
              <a:srgbClr val="000080"/>
            </a:solidFill>
            <a:round/>
            <a:headEnd/>
            <a:tailEnd/>
          </a:ln>
        </p:spPr>
        <p:txBody>
          <a:bodyPr lIns="89905" tIns="46749" rIns="89905" bIns="46749" anchor="ctr">
            <a:spAutoFit/>
          </a:bodyPr>
          <a:lstStyle>
            <a:lvl1pPr defTabSz="912813">
              <a:defRPr sz="1600">
                <a:solidFill>
                  <a:srgbClr val="006600"/>
                </a:solidFill>
                <a:latin typeface="Futura PT Demi" panose="020B0702020204020303" pitchFamily="34" charset="0"/>
              </a:defRPr>
            </a:lvl1pPr>
            <a:lvl2pPr marL="742950" indent="-285750" defTabSz="912813">
              <a:defRPr sz="1600">
                <a:solidFill>
                  <a:srgbClr val="006600"/>
                </a:solidFill>
                <a:latin typeface="Futura PT Demi" panose="020B0702020204020303" pitchFamily="34" charset="0"/>
              </a:defRPr>
            </a:lvl2pPr>
            <a:lvl3pPr marL="1143000" indent="-228600" defTabSz="912813">
              <a:defRPr sz="1600">
                <a:solidFill>
                  <a:srgbClr val="006600"/>
                </a:solidFill>
                <a:latin typeface="Futura PT Demi" panose="020B0702020204020303" pitchFamily="34" charset="0"/>
              </a:defRPr>
            </a:lvl3pPr>
            <a:lvl4pPr marL="1600200" indent="-228600" defTabSz="912813">
              <a:defRPr sz="1600">
                <a:solidFill>
                  <a:srgbClr val="006600"/>
                </a:solidFill>
                <a:latin typeface="Futura PT Demi" panose="020B0702020204020303" pitchFamily="34" charset="0"/>
              </a:defRPr>
            </a:lvl4pPr>
            <a:lvl5pPr marL="2057400" indent="-228600" defTabSz="912813">
              <a:defRPr sz="1600">
                <a:solidFill>
                  <a:srgbClr val="006600"/>
                </a:solidFill>
                <a:latin typeface="Futura PT Demi" panose="020B0702020204020303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06600"/>
                </a:solidFill>
                <a:latin typeface="Futura PT Demi" panose="020B0702020204020303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06600"/>
                </a:solidFill>
                <a:latin typeface="Futura PT Demi" panose="020B0702020204020303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06600"/>
                </a:solidFill>
                <a:latin typeface="Futura PT Demi" panose="020B0702020204020303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06600"/>
                </a:solidFill>
                <a:latin typeface="Futura PT Demi" panose="020B0702020204020303" pitchFamily="34" charset="0"/>
              </a:defRPr>
            </a:lvl9pPr>
          </a:lstStyle>
          <a:p>
            <a:pPr algn="ctr">
              <a:lnSpc>
                <a:spcPct val="65000"/>
              </a:lnSpc>
              <a:spcBef>
                <a:spcPct val="50000"/>
              </a:spcBef>
              <a:buSzPct val="120000"/>
            </a:pPr>
            <a:r>
              <a:rPr lang="ru-RU" altLang="ru-RU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Управление нашей фирмой </a:t>
            </a:r>
          </a:p>
        </p:txBody>
      </p:sp>
      <p:sp>
        <p:nvSpPr>
          <p:cNvPr id="48141" name="AutoShape 22">
            <a:extLst>
              <a:ext uri="{FF2B5EF4-FFF2-40B4-BE49-F238E27FC236}">
                <a16:creationId xmlns:a16="http://schemas.microsoft.com/office/drawing/2014/main" id="{90B70A51-AF81-48ED-B42B-7AFCDD3D71C2}"/>
              </a:ext>
            </a:extLst>
          </p:cNvPr>
          <p:cNvSpPr>
            <a:spLocks noChangeArrowheads="1"/>
          </p:cNvSpPr>
          <p:nvPr/>
        </p:nvSpPr>
        <p:spPr bwMode="auto">
          <a:xfrm rot="-5400000">
            <a:off x="2520950" y="3090863"/>
            <a:ext cx="2662238" cy="296862"/>
          </a:xfrm>
          <a:prstGeom prst="roundRect">
            <a:avLst>
              <a:gd name="adj" fmla="val 16667"/>
            </a:avLst>
          </a:prstGeom>
          <a:solidFill>
            <a:srgbClr val="CCECFF">
              <a:alpha val="74901"/>
            </a:srgbClr>
          </a:solidFill>
          <a:ln w="28575" algn="ctr">
            <a:solidFill>
              <a:srgbClr val="000080"/>
            </a:solidFill>
            <a:round/>
            <a:headEnd/>
            <a:tailEnd/>
          </a:ln>
        </p:spPr>
        <p:txBody>
          <a:bodyPr lIns="89905" tIns="46749" rIns="89905" bIns="46749" anchor="ctr">
            <a:spAutoFit/>
          </a:bodyPr>
          <a:lstStyle>
            <a:lvl1pPr marL="379413" indent="-379413" defTabSz="912813">
              <a:defRPr sz="1600">
                <a:solidFill>
                  <a:srgbClr val="006600"/>
                </a:solidFill>
                <a:latin typeface="Futura PT Demi" panose="020B0702020204020303" pitchFamily="34" charset="0"/>
              </a:defRPr>
            </a:lvl1pPr>
            <a:lvl2pPr marL="742950" indent="-285750" defTabSz="912813">
              <a:defRPr sz="1600">
                <a:solidFill>
                  <a:srgbClr val="006600"/>
                </a:solidFill>
                <a:latin typeface="Futura PT Demi" panose="020B0702020204020303" pitchFamily="34" charset="0"/>
              </a:defRPr>
            </a:lvl2pPr>
            <a:lvl3pPr marL="1143000" indent="-228600" defTabSz="912813">
              <a:defRPr sz="1600">
                <a:solidFill>
                  <a:srgbClr val="006600"/>
                </a:solidFill>
                <a:latin typeface="Futura PT Demi" panose="020B0702020204020303" pitchFamily="34" charset="0"/>
              </a:defRPr>
            </a:lvl3pPr>
            <a:lvl4pPr marL="1600200" indent="-228600" defTabSz="912813">
              <a:defRPr sz="1600">
                <a:solidFill>
                  <a:srgbClr val="006600"/>
                </a:solidFill>
                <a:latin typeface="Futura PT Demi" panose="020B0702020204020303" pitchFamily="34" charset="0"/>
              </a:defRPr>
            </a:lvl4pPr>
            <a:lvl5pPr marL="2057400" indent="-228600" defTabSz="912813">
              <a:defRPr sz="1600">
                <a:solidFill>
                  <a:srgbClr val="006600"/>
                </a:solidFill>
                <a:latin typeface="Futura PT Demi" panose="020B0702020204020303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06600"/>
                </a:solidFill>
                <a:latin typeface="Futura PT Demi" panose="020B0702020204020303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06600"/>
                </a:solidFill>
                <a:latin typeface="Futura PT Demi" panose="020B0702020204020303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06600"/>
                </a:solidFill>
                <a:latin typeface="Futura PT Demi" panose="020B0702020204020303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06600"/>
                </a:solidFill>
                <a:latin typeface="Futura PT Demi" panose="020B0702020204020303" pitchFamily="34" charset="0"/>
              </a:defRPr>
            </a:lvl9pPr>
          </a:lstStyle>
          <a:p>
            <a:pPr algn="ctr">
              <a:lnSpc>
                <a:spcPct val="65000"/>
              </a:lnSpc>
              <a:spcBef>
                <a:spcPct val="50000"/>
              </a:spcBef>
              <a:buSzPct val="120000"/>
            </a:pPr>
            <a:r>
              <a:rPr lang="ru-RU" altLang="ru-RU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Бухгалтерия</a:t>
            </a:r>
          </a:p>
        </p:txBody>
      </p:sp>
      <p:sp>
        <p:nvSpPr>
          <p:cNvPr id="48142" name="AutoShape 23">
            <a:extLst>
              <a:ext uri="{FF2B5EF4-FFF2-40B4-BE49-F238E27FC236}">
                <a16:creationId xmlns:a16="http://schemas.microsoft.com/office/drawing/2014/main" id="{008049C9-2AA8-44D6-AA81-238E545129F3}"/>
              </a:ext>
            </a:extLst>
          </p:cNvPr>
          <p:cNvSpPr>
            <a:spLocks noChangeArrowheads="1"/>
          </p:cNvSpPr>
          <p:nvPr/>
        </p:nvSpPr>
        <p:spPr bwMode="auto">
          <a:xfrm rot="-5400000">
            <a:off x="3394869" y="2858294"/>
            <a:ext cx="2620963" cy="733425"/>
          </a:xfrm>
          <a:prstGeom prst="roundRect">
            <a:avLst>
              <a:gd name="adj" fmla="val 16667"/>
            </a:avLst>
          </a:prstGeom>
          <a:solidFill>
            <a:srgbClr val="CCECFF">
              <a:alpha val="74901"/>
            </a:srgbClr>
          </a:solidFill>
          <a:ln w="28575" algn="ctr">
            <a:solidFill>
              <a:srgbClr val="000080"/>
            </a:solidFill>
            <a:round/>
            <a:headEnd/>
            <a:tailEnd/>
          </a:ln>
        </p:spPr>
        <p:txBody>
          <a:bodyPr lIns="89905" tIns="46749" rIns="89905" bIns="46749" anchor="ctr">
            <a:spAutoFit/>
          </a:bodyPr>
          <a:lstStyle>
            <a:lvl1pPr defTabSz="912813">
              <a:defRPr sz="1600">
                <a:solidFill>
                  <a:srgbClr val="006600"/>
                </a:solidFill>
                <a:latin typeface="Futura PT Demi" panose="020B0702020204020303" pitchFamily="34" charset="0"/>
              </a:defRPr>
            </a:lvl1pPr>
            <a:lvl2pPr marL="742950" indent="-285750" defTabSz="912813">
              <a:defRPr sz="1600">
                <a:solidFill>
                  <a:srgbClr val="006600"/>
                </a:solidFill>
                <a:latin typeface="Futura PT Demi" panose="020B0702020204020303" pitchFamily="34" charset="0"/>
              </a:defRPr>
            </a:lvl2pPr>
            <a:lvl3pPr marL="1143000" indent="-228600" defTabSz="912813">
              <a:defRPr sz="1600">
                <a:solidFill>
                  <a:srgbClr val="006600"/>
                </a:solidFill>
                <a:latin typeface="Futura PT Demi" panose="020B0702020204020303" pitchFamily="34" charset="0"/>
              </a:defRPr>
            </a:lvl3pPr>
            <a:lvl4pPr marL="1600200" indent="-228600" defTabSz="912813">
              <a:defRPr sz="1600">
                <a:solidFill>
                  <a:srgbClr val="006600"/>
                </a:solidFill>
                <a:latin typeface="Futura PT Demi" panose="020B0702020204020303" pitchFamily="34" charset="0"/>
              </a:defRPr>
            </a:lvl4pPr>
            <a:lvl5pPr marL="2057400" indent="-228600" defTabSz="912813">
              <a:defRPr sz="1600">
                <a:solidFill>
                  <a:srgbClr val="006600"/>
                </a:solidFill>
                <a:latin typeface="Futura PT Demi" panose="020B0702020204020303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06600"/>
                </a:solidFill>
                <a:latin typeface="Futura PT Demi" panose="020B0702020204020303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06600"/>
                </a:solidFill>
                <a:latin typeface="Futura PT Demi" panose="020B0702020204020303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06600"/>
                </a:solidFill>
                <a:latin typeface="Futura PT Demi" panose="020B0702020204020303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06600"/>
                </a:solidFill>
                <a:latin typeface="Futura PT Demi" panose="020B0702020204020303" pitchFamily="34" charset="0"/>
              </a:defRPr>
            </a:lvl9pPr>
          </a:lstStyle>
          <a:p>
            <a:pPr algn="ctr">
              <a:lnSpc>
                <a:spcPct val="75000"/>
              </a:lnSpc>
              <a:spcBef>
                <a:spcPct val="50000"/>
              </a:spcBef>
              <a:buSzPct val="120000"/>
            </a:pPr>
            <a:r>
              <a:rPr lang="ru-RU" altLang="ru-RU" b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Приложения разных разработчиков и пользователей</a:t>
            </a:r>
          </a:p>
        </p:txBody>
      </p:sp>
      <p:sp>
        <p:nvSpPr>
          <p:cNvPr id="48143" name="AutoShape 26">
            <a:extLst>
              <a:ext uri="{FF2B5EF4-FFF2-40B4-BE49-F238E27FC236}">
                <a16:creationId xmlns:a16="http://schemas.microsoft.com/office/drawing/2014/main" id="{82EA7475-DD48-4CBD-ABE8-05AFB66062F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60843" y="5095338"/>
            <a:ext cx="1916113" cy="812800"/>
          </a:xfrm>
          <a:prstGeom prst="roundRect">
            <a:avLst>
              <a:gd name="adj" fmla="val 16667"/>
            </a:avLst>
          </a:prstGeom>
          <a:solidFill>
            <a:srgbClr val="FFFF99">
              <a:alpha val="74901"/>
            </a:srgbClr>
          </a:solidFill>
          <a:ln w="28575" algn="ctr">
            <a:solidFill>
              <a:srgbClr val="993300"/>
            </a:solidFill>
            <a:round/>
            <a:headEnd/>
            <a:tailEnd/>
          </a:ln>
        </p:spPr>
        <p:txBody>
          <a:bodyPr lIns="89905" tIns="46749" rIns="89905" bIns="46749" anchor="ctr">
            <a:spAutoFit/>
          </a:bodyPr>
          <a:lstStyle>
            <a:lvl1pPr defTabSz="912813">
              <a:defRPr sz="1600">
                <a:solidFill>
                  <a:srgbClr val="006600"/>
                </a:solidFill>
                <a:latin typeface="Futura PT Demi" panose="020B0702020204020303" pitchFamily="34" charset="0"/>
              </a:defRPr>
            </a:lvl1pPr>
            <a:lvl2pPr marL="742950" indent="-285750" defTabSz="912813">
              <a:defRPr sz="1600">
                <a:solidFill>
                  <a:srgbClr val="006600"/>
                </a:solidFill>
                <a:latin typeface="Futura PT Demi" panose="020B0702020204020303" pitchFamily="34" charset="0"/>
              </a:defRPr>
            </a:lvl2pPr>
            <a:lvl3pPr marL="1143000" indent="-228600" defTabSz="912813">
              <a:defRPr sz="1600">
                <a:solidFill>
                  <a:srgbClr val="006600"/>
                </a:solidFill>
                <a:latin typeface="Futura PT Demi" panose="020B0702020204020303" pitchFamily="34" charset="0"/>
              </a:defRPr>
            </a:lvl3pPr>
            <a:lvl4pPr marL="1600200" indent="-228600" defTabSz="912813">
              <a:defRPr sz="1600">
                <a:solidFill>
                  <a:srgbClr val="006600"/>
                </a:solidFill>
                <a:latin typeface="Futura PT Demi" panose="020B0702020204020303" pitchFamily="34" charset="0"/>
              </a:defRPr>
            </a:lvl4pPr>
            <a:lvl5pPr marL="2057400" indent="-228600" defTabSz="912813">
              <a:defRPr sz="1600">
                <a:solidFill>
                  <a:srgbClr val="006600"/>
                </a:solidFill>
                <a:latin typeface="Futura PT Demi" panose="020B0702020204020303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06600"/>
                </a:solidFill>
                <a:latin typeface="Futura PT Demi" panose="020B0702020204020303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06600"/>
                </a:solidFill>
                <a:latin typeface="Futura PT Demi" panose="020B0702020204020303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06600"/>
                </a:solidFill>
                <a:latin typeface="Futura PT Demi" panose="020B0702020204020303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06600"/>
                </a:solidFill>
                <a:latin typeface="Futura PT Demi" panose="020B0702020204020303" pitchFamily="34" charset="0"/>
              </a:defRPr>
            </a:lvl9pPr>
          </a:lstStyle>
          <a:p>
            <a:pPr algn="ctr">
              <a:lnSpc>
                <a:spcPct val="85000"/>
              </a:lnSpc>
              <a:spcBef>
                <a:spcPct val="50000"/>
              </a:spcBef>
              <a:buSzPct val="120000"/>
            </a:pPr>
            <a:r>
              <a:rPr lang="ru-RU" altLang="ru-RU" b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Средство разработки</a:t>
            </a:r>
            <a:br>
              <a:rPr lang="ru-RU" altLang="ru-RU" b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altLang="ru-RU" b="1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8144" name="Text Box 28">
            <a:extLst>
              <a:ext uri="{FF2B5EF4-FFF2-40B4-BE49-F238E27FC236}">
                <a16:creationId xmlns:a16="http://schemas.microsoft.com/office/drawing/2014/main" id="{B02CBBFA-E1F0-48C5-AF5C-10D94134975D}"/>
              </a:ext>
            </a:extLst>
          </p:cNvPr>
          <p:cNvSpPr txBox="1">
            <a:spLocks noChangeArrowheads="1"/>
          </p:cNvSpPr>
          <p:nvPr/>
        </p:nvSpPr>
        <p:spPr bwMode="auto">
          <a:xfrm rot="16200000">
            <a:off x="127351" y="5328201"/>
            <a:ext cx="1624012" cy="303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9905" tIns="46749" rIns="89905" bIns="46749">
            <a:spAutoFit/>
          </a:bodyPr>
          <a:lstStyle>
            <a:lvl1pPr marL="379413" indent="-379413" defTabSz="912813">
              <a:defRPr sz="1600">
                <a:solidFill>
                  <a:srgbClr val="006600"/>
                </a:solidFill>
                <a:latin typeface="Futura PT Demi" panose="020B0702020204020303" pitchFamily="34" charset="0"/>
              </a:defRPr>
            </a:lvl1pPr>
            <a:lvl2pPr marL="742950" indent="-285750" defTabSz="912813">
              <a:defRPr sz="1600">
                <a:solidFill>
                  <a:srgbClr val="006600"/>
                </a:solidFill>
                <a:latin typeface="Futura PT Demi" panose="020B0702020204020303" pitchFamily="34" charset="0"/>
              </a:defRPr>
            </a:lvl2pPr>
            <a:lvl3pPr marL="1143000" indent="-228600" defTabSz="912813">
              <a:defRPr sz="1600">
                <a:solidFill>
                  <a:srgbClr val="006600"/>
                </a:solidFill>
                <a:latin typeface="Futura PT Demi" panose="020B0702020204020303" pitchFamily="34" charset="0"/>
              </a:defRPr>
            </a:lvl3pPr>
            <a:lvl4pPr marL="1600200" indent="-228600" defTabSz="912813">
              <a:defRPr sz="1600">
                <a:solidFill>
                  <a:srgbClr val="006600"/>
                </a:solidFill>
                <a:latin typeface="Futura PT Demi" panose="020B0702020204020303" pitchFamily="34" charset="0"/>
              </a:defRPr>
            </a:lvl4pPr>
            <a:lvl5pPr marL="2057400" indent="-228600" defTabSz="912813">
              <a:defRPr sz="1600">
                <a:solidFill>
                  <a:srgbClr val="006600"/>
                </a:solidFill>
                <a:latin typeface="Futura PT Demi" panose="020B0702020204020303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06600"/>
                </a:solidFill>
                <a:latin typeface="Futura PT Demi" panose="020B0702020204020303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06600"/>
                </a:solidFill>
                <a:latin typeface="Futura PT Demi" panose="020B0702020204020303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06600"/>
                </a:solidFill>
                <a:latin typeface="Futura PT Demi" panose="020B0702020204020303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06600"/>
                </a:solidFill>
                <a:latin typeface="Futura PT Demi" panose="020B0702020204020303" pitchFamily="34" charset="0"/>
              </a:defRPr>
            </a:lvl9pPr>
          </a:lstStyle>
          <a:p>
            <a:pPr>
              <a:lnSpc>
                <a:spcPct val="85000"/>
              </a:lnSpc>
              <a:spcBef>
                <a:spcPct val="50000"/>
              </a:spcBef>
              <a:buSzPct val="120000"/>
            </a:pPr>
            <a:r>
              <a:rPr lang="ru-RU" altLang="ru-RU" b="1" dirty="0">
                <a:solidFill>
                  <a:srgbClr val="A5002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Платформа</a:t>
            </a:r>
          </a:p>
        </p:txBody>
      </p:sp>
      <p:sp>
        <p:nvSpPr>
          <p:cNvPr id="48145" name="Text Box 30">
            <a:extLst>
              <a:ext uri="{FF2B5EF4-FFF2-40B4-BE49-F238E27FC236}">
                <a16:creationId xmlns:a16="http://schemas.microsoft.com/office/drawing/2014/main" id="{74593150-4CBB-44E5-8B1E-C1EEC7006F93}"/>
              </a:ext>
            </a:extLst>
          </p:cNvPr>
          <p:cNvSpPr txBox="1">
            <a:spLocks noChangeArrowheads="1"/>
          </p:cNvSpPr>
          <p:nvPr/>
        </p:nvSpPr>
        <p:spPr bwMode="auto">
          <a:xfrm rot="16200000">
            <a:off x="26193" y="3420884"/>
            <a:ext cx="1798638" cy="303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9905" tIns="46749" rIns="89905" bIns="46749">
            <a:spAutoFit/>
          </a:bodyPr>
          <a:lstStyle>
            <a:lvl1pPr marL="379413" indent="-379413" defTabSz="912813">
              <a:defRPr sz="1600">
                <a:solidFill>
                  <a:srgbClr val="006600"/>
                </a:solidFill>
                <a:latin typeface="Futura PT Demi" panose="020B0702020204020303" pitchFamily="34" charset="0"/>
              </a:defRPr>
            </a:lvl1pPr>
            <a:lvl2pPr marL="742950" indent="-285750" defTabSz="912813">
              <a:defRPr sz="1600">
                <a:solidFill>
                  <a:srgbClr val="006600"/>
                </a:solidFill>
                <a:latin typeface="Futura PT Demi" panose="020B0702020204020303" pitchFamily="34" charset="0"/>
              </a:defRPr>
            </a:lvl2pPr>
            <a:lvl3pPr marL="1143000" indent="-228600" defTabSz="912813">
              <a:defRPr sz="1600">
                <a:solidFill>
                  <a:srgbClr val="006600"/>
                </a:solidFill>
                <a:latin typeface="Futura PT Demi" panose="020B0702020204020303" pitchFamily="34" charset="0"/>
              </a:defRPr>
            </a:lvl3pPr>
            <a:lvl4pPr marL="1600200" indent="-228600" defTabSz="912813">
              <a:defRPr sz="1600">
                <a:solidFill>
                  <a:srgbClr val="006600"/>
                </a:solidFill>
                <a:latin typeface="Futura PT Demi" panose="020B0702020204020303" pitchFamily="34" charset="0"/>
              </a:defRPr>
            </a:lvl4pPr>
            <a:lvl5pPr marL="2057400" indent="-228600" defTabSz="912813">
              <a:defRPr sz="1600">
                <a:solidFill>
                  <a:srgbClr val="006600"/>
                </a:solidFill>
                <a:latin typeface="Futura PT Demi" panose="020B0702020204020303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06600"/>
                </a:solidFill>
                <a:latin typeface="Futura PT Demi" panose="020B0702020204020303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06600"/>
                </a:solidFill>
                <a:latin typeface="Futura PT Demi" panose="020B0702020204020303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06600"/>
                </a:solidFill>
                <a:latin typeface="Futura PT Demi" panose="020B0702020204020303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06600"/>
                </a:solidFill>
                <a:latin typeface="Futura PT Demi" panose="020B0702020204020303" pitchFamily="34" charset="0"/>
              </a:defRPr>
            </a:lvl9pPr>
          </a:lstStyle>
          <a:p>
            <a:pPr>
              <a:lnSpc>
                <a:spcPct val="85000"/>
              </a:lnSpc>
              <a:spcBef>
                <a:spcPct val="50000"/>
              </a:spcBef>
              <a:buSzPct val="120000"/>
            </a:pPr>
            <a:r>
              <a:rPr lang="ru-RU" altLang="ru-RU" b="1" dirty="0">
                <a:solidFill>
                  <a:srgbClr val="A5002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Приложения</a:t>
            </a:r>
          </a:p>
        </p:txBody>
      </p:sp>
      <p:sp>
        <p:nvSpPr>
          <p:cNvPr id="48146" name="AutoShape 31">
            <a:extLst>
              <a:ext uri="{FF2B5EF4-FFF2-40B4-BE49-F238E27FC236}">
                <a16:creationId xmlns:a16="http://schemas.microsoft.com/office/drawing/2014/main" id="{936B31B8-F14C-48E8-993D-920364CE5CD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7175" y="5105400"/>
            <a:ext cx="1657350" cy="812800"/>
          </a:xfrm>
          <a:prstGeom prst="roundRect">
            <a:avLst>
              <a:gd name="adj" fmla="val 16667"/>
            </a:avLst>
          </a:prstGeom>
          <a:solidFill>
            <a:srgbClr val="FFFF99">
              <a:alpha val="74901"/>
            </a:srgbClr>
          </a:solidFill>
          <a:ln w="28575" algn="ctr">
            <a:solidFill>
              <a:srgbClr val="993300"/>
            </a:solidFill>
            <a:round/>
            <a:headEnd/>
            <a:tailEnd/>
          </a:ln>
        </p:spPr>
        <p:txBody>
          <a:bodyPr lIns="89905" tIns="46749" rIns="89905" bIns="46749" anchor="ctr">
            <a:spAutoFit/>
          </a:bodyPr>
          <a:lstStyle>
            <a:lvl1pPr defTabSz="912813">
              <a:defRPr sz="1600">
                <a:solidFill>
                  <a:srgbClr val="006600"/>
                </a:solidFill>
                <a:latin typeface="Futura PT Demi" panose="020B0702020204020303" pitchFamily="34" charset="0"/>
              </a:defRPr>
            </a:lvl1pPr>
            <a:lvl2pPr marL="742950" indent="-285750" defTabSz="912813">
              <a:defRPr sz="1600">
                <a:solidFill>
                  <a:srgbClr val="006600"/>
                </a:solidFill>
                <a:latin typeface="Futura PT Demi" panose="020B0702020204020303" pitchFamily="34" charset="0"/>
              </a:defRPr>
            </a:lvl2pPr>
            <a:lvl3pPr marL="1143000" indent="-228600" defTabSz="912813">
              <a:defRPr sz="1600">
                <a:solidFill>
                  <a:srgbClr val="006600"/>
                </a:solidFill>
                <a:latin typeface="Futura PT Demi" panose="020B0702020204020303" pitchFamily="34" charset="0"/>
              </a:defRPr>
            </a:lvl3pPr>
            <a:lvl4pPr marL="1600200" indent="-228600" defTabSz="912813">
              <a:defRPr sz="1600">
                <a:solidFill>
                  <a:srgbClr val="006600"/>
                </a:solidFill>
                <a:latin typeface="Futura PT Demi" panose="020B0702020204020303" pitchFamily="34" charset="0"/>
              </a:defRPr>
            </a:lvl4pPr>
            <a:lvl5pPr marL="2057400" indent="-228600" defTabSz="912813">
              <a:defRPr sz="1600">
                <a:solidFill>
                  <a:srgbClr val="006600"/>
                </a:solidFill>
                <a:latin typeface="Futura PT Demi" panose="020B0702020204020303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06600"/>
                </a:solidFill>
                <a:latin typeface="Futura PT Demi" panose="020B0702020204020303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06600"/>
                </a:solidFill>
                <a:latin typeface="Futura PT Demi" panose="020B0702020204020303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06600"/>
                </a:solidFill>
                <a:latin typeface="Futura PT Demi" panose="020B0702020204020303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06600"/>
                </a:solidFill>
                <a:latin typeface="Futura PT Demi" panose="020B0702020204020303" pitchFamily="34" charset="0"/>
              </a:defRPr>
            </a:lvl9pPr>
          </a:lstStyle>
          <a:p>
            <a:pPr algn="ctr">
              <a:lnSpc>
                <a:spcPct val="85000"/>
              </a:lnSpc>
              <a:spcBef>
                <a:spcPct val="50000"/>
              </a:spcBef>
              <a:buSzPct val="120000"/>
            </a:pPr>
            <a:r>
              <a:rPr lang="ru-RU" altLang="ru-RU" b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Среда исполнения </a:t>
            </a:r>
            <a:br>
              <a:rPr lang="ru-RU" altLang="ru-RU" b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altLang="ru-RU" b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          </a:t>
            </a:r>
          </a:p>
        </p:txBody>
      </p:sp>
      <p:sp>
        <p:nvSpPr>
          <p:cNvPr id="22" name="Text Box 41">
            <a:extLst>
              <a:ext uri="{FF2B5EF4-FFF2-40B4-BE49-F238E27FC236}">
                <a16:creationId xmlns:a16="http://schemas.microsoft.com/office/drawing/2014/main" id="{03A4EAE2-B5CF-457F-BAEB-03A1A3BCDB3E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3976688" y="4221163"/>
            <a:ext cx="331787" cy="309815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rgbClr val="009900"/>
            </a:prstShdw>
          </a:effectLst>
        </p:spPr>
        <p:txBody>
          <a:bodyPr lIns="89986" tIns="46793" rIns="89986" bIns="46793">
            <a:spAutoFit/>
          </a:bodyPr>
          <a:lstStyle>
            <a:lvl1pPr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1pPr>
            <a:lvl2pPr marL="742950" indent="-285750"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2pPr>
            <a:lvl3pPr marL="1143000" indent="-228600"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3pPr>
            <a:lvl4pPr marL="1600200" indent="-228600"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4pPr>
            <a:lvl5pPr marL="2057400" indent="-228600"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9pPr>
          </a:lstStyle>
          <a:p>
            <a:pPr defTabSz="914216">
              <a:defRPr/>
            </a:pPr>
            <a:r>
              <a:rPr lang="ru-RU" altLang="ru-RU" sz="1399">
                <a:solidFill>
                  <a:srgbClr val="000000"/>
                </a:solidFill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8149" name="Text Box 26">
            <a:extLst>
              <a:ext uri="{FF2B5EF4-FFF2-40B4-BE49-F238E27FC236}">
                <a16:creationId xmlns:a16="http://schemas.microsoft.com/office/drawing/2014/main" id="{E2513F15-BC47-42C2-86F3-D5278889974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1463" y="5400675"/>
            <a:ext cx="181794" cy="417665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rgbClr val="009900"/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9986" tIns="46793" rIns="89986" bIns="46793">
            <a:spAutoFit/>
          </a:bodyPr>
          <a:lstStyle>
            <a:lvl1pPr defTabSz="912813">
              <a:defRPr sz="1600">
                <a:solidFill>
                  <a:srgbClr val="006600"/>
                </a:solidFill>
                <a:latin typeface="Futura PT Demi" panose="020B0702020204020303" pitchFamily="34" charset="0"/>
              </a:defRPr>
            </a:lvl1pPr>
            <a:lvl2pPr marL="742950" indent="-285750" defTabSz="912813">
              <a:defRPr sz="1600">
                <a:solidFill>
                  <a:srgbClr val="006600"/>
                </a:solidFill>
                <a:latin typeface="Futura PT Demi" panose="020B0702020204020303" pitchFamily="34" charset="0"/>
              </a:defRPr>
            </a:lvl2pPr>
            <a:lvl3pPr marL="1143000" indent="-228600" defTabSz="912813">
              <a:defRPr sz="1600">
                <a:solidFill>
                  <a:srgbClr val="006600"/>
                </a:solidFill>
                <a:latin typeface="Futura PT Demi" panose="020B0702020204020303" pitchFamily="34" charset="0"/>
              </a:defRPr>
            </a:lvl3pPr>
            <a:lvl4pPr marL="1600200" indent="-228600" defTabSz="912813">
              <a:defRPr sz="1600">
                <a:solidFill>
                  <a:srgbClr val="006600"/>
                </a:solidFill>
                <a:latin typeface="Futura PT Demi" panose="020B0702020204020303" pitchFamily="34" charset="0"/>
              </a:defRPr>
            </a:lvl4pPr>
            <a:lvl5pPr marL="2057400" indent="-228600" defTabSz="912813">
              <a:defRPr sz="1600">
                <a:solidFill>
                  <a:srgbClr val="006600"/>
                </a:solidFill>
                <a:latin typeface="Futura PT Demi" panose="020B0702020204020303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06600"/>
                </a:solidFill>
                <a:latin typeface="Futura PT Demi" panose="020B0702020204020303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06600"/>
                </a:solidFill>
                <a:latin typeface="Futura PT Demi" panose="020B0702020204020303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06600"/>
                </a:solidFill>
                <a:latin typeface="Futura PT Demi" panose="020B0702020204020303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06600"/>
                </a:solidFill>
                <a:latin typeface="Futura PT Demi" panose="020B0702020204020303" pitchFamily="34" charset="0"/>
              </a:defRPr>
            </a:lvl9pPr>
          </a:lstStyle>
          <a:p>
            <a:endParaRPr lang="ru-RU" altLang="ru-RU" sz="21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8150" name="Объект 2">
            <a:extLst>
              <a:ext uri="{FF2B5EF4-FFF2-40B4-BE49-F238E27FC236}">
                <a16:creationId xmlns:a16="http://schemas.microsoft.com/office/drawing/2014/main" id="{AD5B02EC-F25B-42CC-B281-78A96F42C74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50006" y="1850702"/>
            <a:ext cx="5473000" cy="42929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1313" indent="-341313">
              <a:spcBef>
                <a:spcPct val="20000"/>
              </a:spcBef>
              <a:buClr>
                <a:srgbClr val="CC0000"/>
              </a:buClr>
              <a:buChar char="•"/>
              <a:defRPr sz="2100">
                <a:solidFill>
                  <a:schemeClr val="tx1"/>
                </a:solidFill>
                <a:latin typeface="Futura PT Demi" panose="020B0702020204020303" pitchFamily="34" charset="0"/>
              </a:defRPr>
            </a:lvl1pPr>
            <a:lvl2pPr marL="741363" indent="-285750">
              <a:spcBef>
                <a:spcPct val="20000"/>
              </a:spcBef>
              <a:buClr>
                <a:srgbClr val="CC0000"/>
              </a:buClr>
              <a:buChar char="•"/>
              <a:defRPr sz="1600">
                <a:solidFill>
                  <a:schemeClr val="tx1"/>
                </a:solidFill>
                <a:latin typeface="Futura PT Demi" panose="020B0702020204020303" pitchFamily="34" charset="0"/>
              </a:defRPr>
            </a:lvl2pPr>
            <a:lvl3pPr marL="1144588" indent="-230188">
              <a:spcBef>
                <a:spcPct val="20000"/>
              </a:spcBef>
              <a:buClr>
                <a:srgbClr val="CC0000"/>
              </a:buClr>
              <a:buChar char="•"/>
              <a:defRPr sz="1600">
                <a:solidFill>
                  <a:schemeClr val="tx1"/>
                </a:solidFill>
                <a:latin typeface="Futura PT Demi" panose="020B0702020204020303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CC0000"/>
              </a:buClr>
              <a:buChar char="•"/>
              <a:defRPr sz="1400">
                <a:solidFill>
                  <a:schemeClr val="tx1"/>
                </a:solidFill>
                <a:latin typeface="Futura PT Demi" panose="020B0702020204020303" pitchFamily="34" charset="0"/>
              </a:defRPr>
            </a:lvl4pPr>
            <a:lvl5pPr marL="2055813" indent="-227013">
              <a:spcBef>
                <a:spcPct val="20000"/>
              </a:spcBef>
              <a:buClr>
                <a:srgbClr val="CC0000"/>
              </a:buClr>
              <a:buChar char="•"/>
              <a:defRPr sz="1300">
                <a:solidFill>
                  <a:schemeClr val="tx1"/>
                </a:solidFill>
                <a:latin typeface="Futura PT Demi" panose="020B0702020204020303" pitchFamily="34" charset="0"/>
              </a:defRPr>
            </a:lvl5pPr>
            <a:lvl6pPr marL="2513013" indent="-227013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Char char="•"/>
              <a:defRPr sz="1300">
                <a:solidFill>
                  <a:schemeClr val="tx1"/>
                </a:solidFill>
                <a:latin typeface="Futura PT Demi" panose="020B0702020204020303" pitchFamily="34" charset="0"/>
              </a:defRPr>
            </a:lvl6pPr>
            <a:lvl7pPr marL="2970213" indent="-227013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Char char="•"/>
              <a:defRPr sz="1300">
                <a:solidFill>
                  <a:schemeClr val="tx1"/>
                </a:solidFill>
                <a:latin typeface="Futura PT Demi" panose="020B0702020204020303" pitchFamily="34" charset="0"/>
              </a:defRPr>
            </a:lvl7pPr>
            <a:lvl8pPr marL="3427413" indent="-227013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Char char="•"/>
              <a:defRPr sz="1300">
                <a:solidFill>
                  <a:schemeClr val="tx1"/>
                </a:solidFill>
                <a:latin typeface="Futura PT Demi" panose="020B0702020204020303" pitchFamily="34" charset="0"/>
              </a:defRPr>
            </a:lvl8pPr>
            <a:lvl9pPr marL="3884613" indent="-227013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Char char="•"/>
              <a:defRPr sz="1300">
                <a:solidFill>
                  <a:schemeClr val="tx1"/>
                </a:solidFill>
                <a:latin typeface="Futura PT Demi" panose="020B0702020204020303" pitchFamily="34" charset="0"/>
              </a:defRPr>
            </a:lvl9pPr>
          </a:lstStyle>
          <a:p>
            <a:pPr>
              <a:spcBef>
                <a:spcPts val="600"/>
              </a:spcBef>
            </a:pPr>
            <a:r>
              <a:rPr lang="ru-RU" altLang="ru-RU" sz="1800" dirty="0">
                <a:latin typeface="Arial" panose="020B0604020202020204" pitchFamily="34" charset="0"/>
                <a:cs typeface="Arial" panose="020B0604020202020204" pitchFamily="34" charset="0"/>
              </a:rPr>
              <a:t>Специалисты изучают реальные бизнес-процессы в организациях </a:t>
            </a:r>
          </a:p>
          <a:p>
            <a:pPr>
              <a:spcBef>
                <a:spcPts val="600"/>
              </a:spcBef>
            </a:pPr>
            <a:r>
              <a:rPr lang="ru-RU" altLang="ru-RU" sz="1800" dirty="0">
                <a:latin typeface="Arial" panose="020B0604020202020204" pitchFamily="34" charset="0"/>
                <a:cs typeface="Arial" panose="020B0604020202020204" pitchFamily="34" charset="0"/>
              </a:rPr>
              <a:t>Оценивают, какое типовое решение наилучшим образом подходит и внедряют его </a:t>
            </a:r>
          </a:p>
          <a:p>
            <a:pPr>
              <a:spcBef>
                <a:spcPts val="600"/>
              </a:spcBef>
            </a:pPr>
            <a:r>
              <a:rPr lang="ru-RU" altLang="ru-RU" sz="1800" dirty="0">
                <a:latin typeface="Arial" panose="020B0604020202020204" pitchFamily="34" charset="0"/>
                <a:cs typeface="Arial" panose="020B0604020202020204" pitchFamily="34" charset="0"/>
              </a:rPr>
              <a:t>Для тех задач, которые не покрываются типовой функциональностью, разрабатываются новые программные модули </a:t>
            </a:r>
          </a:p>
          <a:p>
            <a:pPr>
              <a:spcBef>
                <a:spcPts val="600"/>
              </a:spcBef>
            </a:pPr>
            <a:r>
              <a:rPr lang="ru-RU" altLang="ru-RU" sz="1800" dirty="0">
                <a:latin typeface="Arial" panose="020B0604020202020204" pitchFamily="34" charset="0"/>
                <a:cs typeface="Arial" panose="020B0604020202020204" pitchFamily="34" charset="0"/>
              </a:rPr>
              <a:t>При изменениях в бизнесе – такие информационные системы можно быстро модифицировать к новым условиям за счет платформенного подхода </a:t>
            </a:r>
            <a:endParaRPr lang="ru-RU" altLang="ru-RU" dirty="0"/>
          </a:p>
        </p:txBody>
      </p:sp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id="{5342076A-BBD2-4A39-8C0F-A8B33391FA86}"/>
              </a:ext>
            </a:extLst>
          </p:cNvPr>
          <p:cNvSpPr/>
          <p:nvPr/>
        </p:nvSpPr>
        <p:spPr bwMode="auto">
          <a:xfrm>
            <a:off x="1296541" y="4896271"/>
            <a:ext cx="4153940" cy="1215606"/>
          </a:xfrm>
          <a:prstGeom prst="roundRect">
            <a:avLst/>
          </a:prstGeom>
          <a:noFill/>
          <a:ln w="2857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6800" rIns="90000" bIns="4680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381000" marR="0" indent="-381000" algn="l" defTabSz="914400" rtl="0" eaLnBrk="1" fontAlgn="base" latinLnBrk="0" hangingPunct="1">
              <a:lnSpc>
                <a:spcPct val="85000"/>
              </a:lnSpc>
              <a:spcBef>
                <a:spcPct val="50000"/>
              </a:spcBef>
              <a:spcAft>
                <a:spcPct val="0"/>
              </a:spcAft>
              <a:buClrTx/>
              <a:buSzPct val="120000"/>
              <a:buFontTx/>
              <a:buBlip>
                <a:blip r:embed="rId5"/>
              </a:buBlip>
              <a:tabLst/>
            </a:pPr>
            <a:endParaRPr kumimoji="0" lang="ru-RU" sz="2100" b="0" i="0" u="none" strike="noStrike" cap="none" normalizeH="0" baseline="0">
              <a:ln>
                <a:noFill/>
              </a:ln>
              <a:solidFill>
                <a:srgbClr val="006600"/>
              </a:solidFill>
              <a:effectLst/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Заголовок 1">
            <a:extLst>
              <a:ext uri="{FF2B5EF4-FFF2-40B4-BE49-F238E27FC236}">
                <a16:creationId xmlns:a16="http://schemas.microsoft.com/office/drawing/2014/main" id="{612A32BA-4F7C-44F5-A2F1-D3FBB7CBE3AE}"/>
              </a:ext>
            </a:extLst>
          </p:cNvPr>
          <p:cNvSpPr>
            <a:spLocks noGrp="1" noChangeArrowheads="1"/>
          </p:cNvSpPr>
          <p:nvPr>
            <p:ph type="ctrTitle" idx="4294967295"/>
          </p:nvPr>
        </p:nvSpPr>
        <p:spPr>
          <a:xfrm>
            <a:off x="4392613" y="239713"/>
            <a:ext cx="6840537" cy="1558925"/>
          </a:xfrm>
        </p:spPr>
        <p:txBody>
          <a:bodyPr/>
          <a:lstStyle/>
          <a:p>
            <a:r>
              <a:rPr lang="ru-RU" alt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Новый стандарт компетенции – модификация «1С:Управление нашей фирмой» и интеграция </a:t>
            </a:r>
            <a:br>
              <a:rPr lang="ru-RU" altLang="ru-RU" sz="28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alt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с внешними сервисами</a:t>
            </a:r>
            <a:endParaRPr lang="ru-RU" altLang="ru-RU" dirty="0"/>
          </a:p>
        </p:txBody>
      </p:sp>
      <p:pic>
        <p:nvPicPr>
          <p:cNvPr id="49155" name="Рисунок 1">
            <a:extLst>
              <a:ext uri="{FF2B5EF4-FFF2-40B4-BE49-F238E27FC236}">
                <a16:creationId xmlns:a16="http://schemas.microsoft.com/office/drawing/2014/main" id="{0732F992-93B9-42FA-95A8-AFE564925C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25" y="96838"/>
            <a:ext cx="3894138" cy="155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156" name="Рисунок 1">
            <a:extLst>
              <a:ext uri="{FF2B5EF4-FFF2-40B4-BE49-F238E27FC236}">
                <a16:creationId xmlns:a16="http://schemas.microsoft.com/office/drawing/2014/main" id="{87BCA4C4-3AEB-40AA-B6A1-6B689B4DE4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7388" y="5086350"/>
            <a:ext cx="1581150" cy="1057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9157" name="Объект 2">
            <a:extLst>
              <a:ext uri="{FF2B5EF4-FFF2-40B4-BE49-F238E27FC236}">
                <a16:creationId xmlns:a16="http://schemas.microsoft.com/office/drawing/2014/main" id="{42EDE65E-497F-4870-A825-8DB5442CB7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91075" y="2389188"/>
            <a:ext cx="6045200" cy="4008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1313" indent="-341313">
              <a:spcBef>
                <a:spcPct val="20000"/>
              </a:spcBef>
              <a:buClr>
                <a:srgbClr val="CC0000"/>
              </a:buClr>
              <a:buChar char="•"/>
              <a:defRPr sz="2100">
                <a:solidFill>
                  <a:schemeClr val="tx1"/>
                </a:solidFill>
                <a:latin typeface="Futura PT Demi" panose="020B0702020204020303" pitchFamily="34" charset="0"/>
              </a:defRPr>
            </a:lvl1pPr>
            <a:lvl2pPr marL="741363" indent="-285750">
              <a:spcBef>
                <a:spcPct val="20000"/>
              </a:spcBef>
              <a:buClr>
                <a:srgbClr val="CC0000"/>
              </a:buClr>
              <a:buChar char="•"/>
              <a:defRPr sz="1600">
                <a:solidFill>
                  <a:schemeClr val="tx1"/>
                </a:solidFill>
                <a:latin typeface="Futura PT Demi" panose="020B0702020204020303" pitchFamily="34" charset="0"/>
              </a:defRPr>
            </a:lvl2pPr>
            <a:lvl3pPr marL="1144588" indent="-230188">
              <a:spcBef>
                <a:spcPct val="20000"/>
              </a:spcBef>
              <a:buClr>
                <a:srgbClr val="CC0000"/>
              </a:buClr>
              <a:buChar char="•"/>
              <a:defRPr sz="1600">
                <a:solidFill>
                  <a:schemeClr val="tx1"/>
                </a:solidFill>
                <a:latin typeface="Futura PT Demi" panose="020B0702020204020303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CC0000"/>
              </a:buClr>
              <a:buChar char="•"/>
              <a:defRPr sz="1400">
                <a:solidFill>
                  <a:schemeClr val="tx1"/>
                </a:solidFill>
                <a:latin typeface="Futura PT Demi" panose="020B0702020204020303" pitchFamily="34" charset="0"/>
              </a:defRPr>
            </a:lvl4pPr>
            <a:lvl5pPr marL="2055813" indent="-227013">
              <a:spcBef>
                <a:spcPct val="20000"/>
              </a:spcBef>
              <a:buClr>
                <a:srgbClr val="CC0000"/>
              </a:buClr>
              <a:buChar char="•"/>
              <a:defRPr sz="1300">
                <a:solidFill>
                  <a:schemeClr val="tx1"/>
                </a:solidFill>
                <a:latin typeface="Futura PT Demi" panose="020B0702020204020303" pitchFamily="34" charset="0"/>
              </a:defRPr>
            </a:lvl5pPr>
            <a:lvl6pPr marL="2513013" indent="-227013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Char char="•"/>
              <a:defRPr sz="1300">
                <a:solidFill>
                  <a:schemeClr val="tx1"/>
                </a:solidFill>
                <a:latin typeface="Futura PT Demi" panose="020B0702020204020303" pitchFamily="34" charset="0"/>
              </a:defRPr>
            </a:lvl6pPr>
            <a:lvl7pPr marL="2970213" indent="-227013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Char char="•"/>
              <a:defRPr sz="1300">
                <a:solidFill>
                  <a:schemeClr val="tx1"/>
                </a:solidFill>
                <a:latin typeface="Futura PT Demi" panose="020B0702020204020303" pitchFamily="34" charset="0"/>
              </a:defRPr>
            </a:lvl7pPr>
            <a:lvl8pPr marL="3427413" indent="-227013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Char char="•"/>
              <a:defRPr sz="1300">
                <a:solidFill>
                  <a:schemeClr val="tx1"/>
                </a:solidFill>
                <a:latin typeface="Futura PT Demi" panose="020B0702020204020303" pitchFamily="34" charset="0"/>
              </a:defRPr>
            </a:lvl8pPr>
            <a:lvl9pPr marL="3884613" indent="-227013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Char char="•"/>
              <a:defRPr sz="1300">
                <a:solidFill>
                  <a:schemeClr val="tx1"/>
                </a:solidFill>
                <a:latin typeface="Futura PT Demi" panose="020B0702020204020303" pitchFamily="34" charset="0"/>
              </a:defRPr>
            </a:lvl9pPr>
          </a:lstStyle>
          <a:p>
            <a:pPr>
              <a:spcBef>
                <a:spcPts val="600"/>
              </a:spcBef>
            </a:pPr>
            <a:r>
              <a:rPr lang="ru-RU" altLang="ru-RU" sz="1800" dirty="0">
                <a:latin typeface="Arial" panose="020B0604020202020204" pitchFamily="34" charset="0"/>
                <a:cs typeface="Arial" panose="020B0604020202020204" pitchFamily="34" charset="0"/>
              </a:rPr>
              <a:t>1С:УНФ - самая популярная программа для комплексной автоматизации малого и среднего бизнес (мини </a:t>
            </a:r>
            <a:r>
              <a:rPr lang="en-US" altLang="ru-RU" sz="1800" dirty="0">
                <a:latin typeface="Arial" panose="020B0604020202020204" pitchFamily="34" charset="0"/>
                <a:cs typeface="Arial" panose="020B0604020202020204" pitchFamily="34" charset="0"/>
              </a:rPr>
              <a:t>ERP) </a:t>
            </a:r>
            <a:endParaRPr lang="ru-RU" altLang="ru-RU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ts val="600"/>
              </a:spcBef>
            </a:pPr>
            <a:r>
              <a:rPr lang="ru-RU" altLang="ru-RU" sz="1800" dirty="0">
                <a:latin typeface="Arial" panose="020B0604020202020204" pitchFamily="34" charset="0"/>
                <a:cs typeface="Arial" panose="020B0604020202020204" pitchFamily="34" charset="0"/>
              </a:rPr>
              <a:t>Все о программе </a:t>
            </a:r>
            <a:r>
              <a:rPr lang="en-US" altLang="ru-RU" sz="1800" dirty="0"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en-US" altLang="ru-RU" sz="1800" dirty="0"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https://v8.1c.ru/small.biz/</a:t>
            </a:r>
            <a:r>
              <a:rPr lang="en-US" altLang="ru-RU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altLang="ru-RU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ts val="600"/>
              </a:spcBef>
            </a:pPr>
            <a:r>
              <a:rPr lang="ru-RU" altLang="ru-RU" sz="1800" dirty="0">
                <a:latin typeface="Arial" panose="020B0604020202020204" pitchFamily="34" charset="0"/>
                <a:cs typeface="Arial" panose="020B0604020202020204" pitchFamily="34" charset="0"/>
              </a:rPr>
              <a:t>Для подготовки преподавателей есть бесплатная программа изучения 1С:УНФ в программе «Легкий старт с 1С» (обращайтесь</a:t>
            </a:r>
            <a:r>
              <a:rPr lang="en-US" altLang="ru-RU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800" dirty="0">
                <a:latin typeface="Arial" panose="020B0604020202020204" pitchFamily="34" charset="0"/>
                <a:cs typeface="Arial" panose="020B0604020202020204" pitchFamily="34" charset="0"/>
              </a:rPr>
              <a:t>на </a:t>
            </a:r>
            <a:r>
              <a:rPr lang="en-US" altLang="ru-RU" sz="1800" dirty="0">
                <a:latin typeface="Arial" panose="020B0604020202020204" pitchFamily="34" charset="0"/>
                <a:cs typeface="Arial" panose="020B0604020202020204" pitchFamily="34" charset="0"/>
                <a:hlinkClick r:id="rId5"/>
              </a:rPr>
              <a:t>pram@1c.ru</a:t>
            </a:r>
            <a:r>
              <a:rPr lang="en-US" altLang="ru-RU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8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>
              <a:spcBef>
                <a:spcPts val="600"/>
              </a:spcBef>
            </a:pPr>
            <a:r>
              <a:rPr lang="ru-RU" altLang="ru-RU" sz="1800" dirty="0">
                <a:latin typeface="Arial" panose="020B0604020202020204" pitchFamily="34" charset="0"/>
                <a:cs typeface="Arial" panose="020B0604020202020204" pitchFamily="34" charset="0"/>
              </a:rPr>
              <a:t>Задание компетенции разрабатывается на основе реальной бизнес-практики </a:t>
            </a:r>
          </a:p>
          <a:p>
            <a:endParaRPr lang="ru-RU" altLang="ru-RU" sz="2000" dirty="0"/>
          </a:p>
        </p:txBody>
      </p:sp>
      <p:pic>
        <p:nvPicPr>
          <p:cNvPr id="49158" name="Рисунок 5">
            <a:extLst>
              <a:ext uri="{FF2B5EF4-FFF2-40B4-BE49-F238E27FC236}">
                <a16:creationId xmlns:a16="http://schemas.microsoft.com/office/drawing/2014/main" id="{D947DA3F-F117-44F8-9066-46FDFF5072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25" y="1828800"/>
            <a:ext cx="4462463" cy="4568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1A34F1AF-4F54-49F3-A4C5-D4F2E8C3767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1342" y="3933627"/>
            <a:ext cx="3586163" cy="2689622"/>
          </a:xfrm>
          <a:prstGeom prst="rect">
            <a:avLst/>
          </a:prstGeom>
        </p:spPr>
      </p:pic>
      <p:sp>
        <p:nvSpPr>
          <p:cNvPr id="50178" name="Заголовок 1">
            <a:extLst>
              <a:ext uri="{FF2B5EF4-FFF2-40B4-BE49-F238E27FC236}">
                <a16:creationId xmlns:a16="http://schemas.microsoft.com/office/drawing/2014/main" id="{5EA2A789-144C-4FFA-9741-7CC4BA8DDF1D}"/>
              </a:ext>
            </a:extLst>
          </p:cNvPr>
          <p:cNvSpPr>
            <a:spLocks noGrp="1" noChangeArrowheads="1"/>
          </p:cNvSpPr>
          <p:nvPr>
            <p:ph type="ctrTitle" idx="4294967295"/>
          </p:nvPr>
        </p:nvSpPr>
        <p:spPr>
          <a:xfrm>
            <a:off x="3944938" y="239713"/>
            <a:ext cx="6840537" cy="1558925"/>
          </a:xfrm>
        </p:spPr>
        <p:txBody>
          <a:bodyPr/>
          <a:lstStyle/>
          <a:p>
            <a:r>
              <a:rPr lang="ru-RU" alt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В финале 2024 года студенты из России и других стран продемонстрировали, что такие задачи можно выполнять с очень высоким результатом </a:t>
            </a:r>
            <a:endParaRPr lang="ru-RU" altLang="ru-RU" sz="2800" dirty="0"/>
          </a:p>
        </p:txBody>
      </p:sp>
      <p:pic>
        <p:nvPicPr>
          <p:cNvPr id="50180" name="Рисунок 1">
            <a:extLst>
              <a:ext uri="{FF2B5EF4-FFF2-40B4-BE49-F238E27FC236}">
                <a16:creationId xmlns:a16="http://schemas.microsoft.com/office/drawing/2014/main" id="{C1D308F7-3816-4DD9-9778-8BE94C040E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7388" y="5086350"/>
            <a:ext cx="1581150" cy="1057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0181" name="Объект 2">
            <a:extLst>
              <a:ext uri="{FF2B5EF4-FFF2-40B4-BE49-F238E27FC236}">
                <a16:creationId xmlns:a16="http://schemas.microsoft.com/office/drawing/2014/main" id="{98FB89D7-DC20-47EC-8CCB-A147BFCEC73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99746" y="1943943"/>
            <a:ext cx="5422015" cy="4392216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341313" indent="-341313">
              <a:spcBef>
                <a:spcPct val="20000"/>
              </a:spcBef>
              <a:buClr>
                <a:srgbClr val="CC0000"/>
              </a:buClr>
              <a:buChar char="•"/>
              <a:defRPr sz="2100">
                <a:solidFill>
                  <a:schemeClr val="tx1"/>
                </a:solidFill>
                <a:latin typeface="Futura PT Demi" panose="020B0702020204020303" pitchFamily="34" charset="0"/>
              </a:defRPr>
            </a:lvl1pPr>
            <a:lvl2pPr marL="741363" indent="-285750">
              <a:spcBef>
                <a:spcPct val="20000"/>
              </a:spcBef>
              <a:buClr>
                <a:srgbClr val="CC0000"/>
              </a:buClr>
              <a:buChar char="•"/>
              <a:defRPr sz="1600">
                <a:solidFill>
                  <a:schemeClr val="tx1"/>
                </a:solidFill>
                <a:latin typeface="Futura PT Demi" panose="020B0702020204020303" pitchFamily="34" charset="0"/>
              </a:defRPr>
            </a:lvl2pPr>
            <a:lvl3pPr marL="1144588" indent="-230188">
              <a:spcBef>
                <a:spcPct val="20000"/>
              </a:spcBef>
              <a:buClr>
                <a:srgbClr val="CC0000"/>
              </a:buClr>
              <a:buChar char="•"/>
              <a:defRPr sz="1600">
                <a:solidFill>
                  <a:schemeClr val="tx1"/>
                </a:solidFill>
                <a:latin typeface="Futura PT Demi" panose="020B0702020204020303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CC0000"/>
              </a:buClr>
              <a:buChar char="•"/>
              <a:defRPr sz="1400">
                <a:solidFill>
                  <a:schemeClr val="tx1"/>
                </a:solidFill>
                <a:latin typeface="Futura PT Demi" panose="020B0702020204020303" pitchFamily="34" charset="0"/>
              </a:defRPr>
            </a:lvl4pPr>
            <a:lvl5pPr marL="2055813" indent="-227013">
              <a:spcBef>
                <a:spcPct val="20000"/>
              </a:spcBef>
              <a:buClr>
                <a:srgbClr val="CC0000"/>
              </a:buClr>
              <a:buChar char="•"/>
              <a:defRPr sz="1300">
                <a:solidFill>
                  <a:schemeClr val="tx1"/>
                </a:solidFill>
                <a:latin typeface="Futura PT Demi" panose="020B0702020204020303" pitchFamily="34" charset="0"/>
              </a:defRPr>
            </a:lvl5pPr>
            <a:lvl6pPr marL="2513013" indent="-227013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Char char="•"/>
              <a:defRPr sz="1300">
                <a:solidFill>
                  <a:schemeClr val="tx1"/>
                </a:solidFill>
                <a:latin typeface="Futura PT Demi" panose="020B0702020204020303" pitchFamily="34" charset="0"/>
              </a:defRPr>
            </a:lvl6pPr>
            <a:lvl7pPr marL="2970213" indent="-227013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Char char="•"/>
              <a:defRPr sz="1300">
                <a:solidFill>
                  <a:schemeClr val="tx1"/>
                </a:solidFill>
                <a:latin typeface="Futura PT Demi" panose="020B0702020204020303" pitchFamily="34" charset="0"/>
              </a:defRPr>
            </a:lvl7pPr>
            <a:lvl8pPr marL="3427413" indent="-227013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Char char="•"/>
              <a:defRPr sz="1300">
                <a:solidFill>
                  <a:schemeClr val="tx1"/>
                </a:solidFill>
                <a:latin typeface="Futura PT Demi" panose="020B0702020204020303" pitchFamily="34" charset="0"/>
              </a:defRPr>
            </a:lvl8pPr>
            <a:lvl9pPr marL="3884613" indent="-227013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Char char="•"/>
              <a:defRPr sz="1300">
                <a:solidFill>
                  <a:schemeClr val="tx1"/>
                </a:solidFill>
                <a:latin typeface="Futura PT Demi" panose="020B0702020204020303" pitchFamily="34" charset="0"/>
              </a:defRPr>
            </a:lvl9pPr>
          </a:lstStyle>
          <a:p>
            <a:r>
              <a:rPr lang="ru-RU" altLang="ru-RU" sz="1800" dirty="0">
                <a:latin typeface="Arial" panose="020B0604020202020204" pitchFamily="34" charset="0"/>
                <a:cs typeface="Arial" panose="020B0604020202020204" pitchFamily="34" charset="0"/>
              </a:rPr>
              <a:t>Использовали </a:t>
            </a: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одну из двух идентичных в данной функциональности конфигураций:</a:t>
            </a:r>
          </a:p>
          <a:p>
            <a:pPr lvl="1"/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1С:Управление нашей фирмой </a:t>
            </a:r>
          </a:p>
          <a:p>
            <a:pPr lvl="1"/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1C:Company </a:t>
            </a:r>
            <a:r>
              <a:rPr lang="ru-RU" sz="1800" dirty="0" err="1">
                <a:latin typeface="Arial" panose="020B0604020202020204" pitchFamily="34" charset="0"/>
                <a:cs typeface="Arial" panose="020B0604020202020204" pitchFamily="34" charset="0"/>
              </a:rPr>
              <a:t>Management</a:t>
            </a: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 (1С: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Drive) </a:t>
            </a: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– международный аналог этой программы 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https://www.1ci.com/applications/1c-drive/</a:t>
            </a:r>
            <a:endParaRPr 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altLang="ru-RU" sz="1800" dirty="0">
                <a:latin typeface="Arial" panose="020B0604020202020204" pitchFamily="34" charset="0"/>
                <a:cs typeface="Arial" panose="020B0604020202020204" pitchFamily="34" charset="0"/>
              </a:rPr>
              <a:t>Задание выполнено в среднем на 47 баллов, лучший результат – 94 балла</a:t>
            </a:r>
          </a:p>
          <a:p>
            <a:r>
              <a:rPr lang="ru-RU" altLang="ru-RU" sz="1800" dirty="0">
                <a:latin typeface="Arial" panose="020B0604020202020204" pitchFamily="34" charset="0"/>
                <a:cs typeface="Arial" panose="020B0604020202020204" pitchFamily="34" charset="0"/>
              </a:rPr>
              <a:t>Победитель по России – Екатеринбургская область</a:t>
            </a:r>
          </a:p>
          <a:p>
            <a:r>
              <a:rPr lang="ru-RU" altLang="ru-RU" sz="1800" dirty="0">
                <a:latin typeface="Arial" panose="020B0604020202020204" pitchFamily="34" charset="0"/>
                <a:cs typeface="Arial" panose="020B0604020202020204" pitchFamily="34" charset="0"/>
              </a:rPr>
              <a:t>Победитель среди других стран – Филиппины </a:t>
            </a:r>
          </a:p>
          <a:p>
            <a:r>
              <a:rPr lang="ru-RU" altLang="ru-RU" sz="1800" dirty="0">
                <a:latin typeface="Arial" panose="020B0604020202020204" pitchFamily="34" charset="0"/>
                <a:cs typeface="Arial" panose="020B0604020202020204" pitchFamily="34" charset="0"/>
              </a:rPr>
              <a:t>Разработчики задания, работодатели и эксперты очень довольны результатом</a:t>
            </a:r>
          </a:p>
          <a:p>
            <a:endParaRPr lang="ru-RU" altLang="ru-RU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0182" name="Объект 2">
            <a:extLst>
              <a:ext uri="{FF2B5EF4-FFF2-40B4-BE49-F238E27FC236}">
                <a16:creationId xmlns:a16="http://schemas.microsoft.com/office/drawing/2014/main" id="{8BE50F73-EB83-451F-85FF-9E56EF08CC5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286875" y="3975100"/>
            <a:ext cx="2297113" cy="102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CC0000"/>
              </a:buClr>
              <a:buChar char="•"/>
              <a:defRPr sz="2100">
                <a:solidFill>
                  <a:schemeClr val="tx1"/>
                </a:solidFill>
                <a:latin typeface="Futura PT Demi" panose="020B0702020204020303" pitchFamily="34" charset="0"/>
              </a:defRPr>
            </a:lvl1pPr>
            <a:lvl2pPr marL="741363" indent="-285750">
              <a:spcBef>
                <a:spcPct val="20000"/>
              </a:spcBef>
              <a:buClr>
                <a:srgbClr val="CC0000"/>
              </a:buClr>
              <a:buChar char="•"/>
              <a:defRPr sz="1600">
                <a:solidFill>
                  <a:schemeClr val="tx1"/>
                </a:solidFill>
                <a:latin typeface="Futura PT Demi" panose="020B0702020204020303" pitchFamily="34" charset="0"/>
              </a:defRPr>
            </a:lvl2pPr>
            <a:lvl3pPr marL="1144588" indent="-230188">
              <a:spcBef>
                <a:spcPct val="20000"/>
              </a:spcBef>
              <a:buClr>
                <a:srgbClr val="CC0000"/>
              </a:buClr>
              <a:buChar char="•"/>
              <a:defRPr sz="1600">
                <a:solidFill>
                  <a:schemeClr val="tx1"/>
                </a:solidFill>
                <a:latin typeface="Futura PT Demi" panose="020B0702020204020303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CC0000"/>
              </a:buClr>
              <a:buChar char="•"/>
              <a:defRPr sz="1400">
                <a:solidFill>
                  <a:schemeClr val="tx1"/>
                </a:solidFill>
                <a:latin typeface="Futura PT Demi" panose="020B0702020204020303" pitchFamily="34" charset="0"/>
              </a:defRPr>
            </a:lvl4pPr>
            <a:lvl5pPr marL="2055813" indent="-227013">
              <a:spcBef>
                <a:spcPct val="20000"/>
              </a:spcBef>
              <a:buClr>
                <a:srgbClr val="CC0000"/>
              </a:buClr>
              <a:buChar char="•"/>
              <a:defRPr sz="1300">
                <a:solidFill>
                  <a:schemeClr val="tx1"/>
                </a:solidFill>
                <a:latin typeface="Futura PT Demi" panose="020B0702020204020303" pitchFamily="34" charset="0"/>
              </a:defRPr>
            </a:lvl5pPr>
            <a:lvl6pPr marL="2513013" indent="-227013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Char char="•"/>
              <a:defRPr sz="1300">
                <a:solidFill>
                  <a:schemeClr val="tx1"/>
                </a:solidFill>
                <a:latin typeface="Futura PT Demi" panose="020B0702020204020303" pitchFamily="34" charset="0"/>
              </a:defRPr>
            </a:lvl6pPr>
            <a:lvl7pPr marL="2970213" indent="-227013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Char char="•"/>
              <a:defRPr sz="1300">
                <a:solidFill>
                  <a:schemeClr val="tx1"/>
                </a:solidFill>
                <a:latin typeface="Futura PT Demi" panose="020B0702020204020303" pitchFamily="34" charset="0"/>
              </a:defRPr>
            </a:lvl7pPr>
            <a:lvl8pPr marL="3427413" indent="-227013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Char char="•"/>
              <a:defRPr sz="1300">
                <a:solidFill>
                  <a:schemeClr val="tx1"/>
                </a:solidFill>
                <a:latin typeface="Futura PT Demi" panose="020B0702020204020303" pitchFamily="34" charset="0"/>
              </a:defRPr>
            </a:lvl8pPr>
            <a:lvl9pPr marL="3884613" indent="-227013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Char char="•"/>
              <a:defRPr sz="1300">
                <a:solidFill>
                  <a:schemeClr val="tx1"/>
                </a:solidFill>
                <a:latin typeface="Futura PT Demi" panose="020B0702020204020303" pitchFamily="34" charset="0"/>
              </a:defRPr>
            </a:lvl9pPr>
          </a:lstStyle>
          <a:p>
            <a:pPr>
              <a:buFontTx/>
              <a:buNone/>
            </a:pPr>
            <a:r>
              <a:rPr lang="ru-RU" altLang="ru-RU" sz="2000" b="1">
                <a:latin typeface="Arial" panose="020B0604020202020204" pitchFamily="34" charset="0"/>
                <a:cs typeface="Arial" panose="020B0604020202020204" pitchFamily="34" charset="0"/>
              </a:rPr>
              <a:t>Подробнее о финале, итоги, трансляции</a:t>
            </a:r>
            <a:endParaRPr lang="ru-RU" altLang="ru-RU"/>
          </a:p>
        </p:txBody>
      </p:sp>
      <p:pic>
        <p:nvPicPr>
          <p:cNvPr id="50183" name="Рисунок 2">
            <a:extLst>
              <a:ext uri="{FF2B5EF4-FFF2-40B4-BE49-F238E27FC236}">
                <a16:creationId xmlns:a16="http://schemas.microsoft.com/office/drawing/2014/main" id="{9828A9F0-A614-4B4B-8DF2-38E2F810B6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17025" y="1847850"/>
            <a:ext cx="2171700" cy="2171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184" name="Рисунок 3">
            <a:extLst>
              <a:ext uri="{FF2B5EF4-FFF2-40B4-BE49-F238E27FC236}">
                <a16:creationId xmlns:a16="http://schemas.microsoft.com/office/drawing/2014/main" id="{159B4F36-5C3E-4DC2-A4F4-A499C3D0BFC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33425" y="2420938"/>
            <a:ext cx="4249738" cy="2065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185" name="Рисунок 4">
            <a:extLst>
              <a:ext uri="{FF2B5EF4-FFF2-40B4-BE49-F238E27FC236}">
                <a16:creationId xmlns:a16="http://schemas.microsoft.com/office/drawing/2014/main" id="{3B026B29-7143-416C-A29A-A8D2894E06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92100" y="-409575"/>
            <a:ext cx="3808413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3_Специальное оформление">
  <a:themeElements>
    <a:clrScheme name="3_Специальное оформление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3_Специальное оформление">
      <a:majorFont>
        <a:latin typeface="Futura PT Demi"/>
        <a:ea typeface=""/>
        <a:cs typeface=""/>
      </a:majorFont>
      <a:minorFont>
        <a:latin typeface="Futura PT Demi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FF00">
            <a:alpha val="75000"/>
          </a:srgbClr>
        </a:solidFill>
        <a:ln>
          <a:noFill/>
        </a:ln>
        <a:effectLst/>
        <a:extLst>
          <a:ext uri="{91240B29-F687-4F45-9708-019B960494DF}">
            <a14:hiddenLine xmlns:a14="http://schemas.microsoft.com/office/drawing/2010/main" w="2857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rgbClr val="808080"/>
                </a:outerShdw>
              </a:effectLst>
            </a14:hiddenEffects>
          </a:ext>
        </a:extLst>
      </a:spPr>
      <a:bodyPr vert="horz" wrap="square" lIns="90000" tIns="46800" rIns="90000" bIns="46800" numCol="1" anchor="t" anchorCtr="0" compatLnSpc="1">
        <a:prstTxWarp prst="textNoShape">
          <a:avLst/>
        </a:prstTxWarp>
        <a:spAutoFit/>
      </a:bodyPr>
      <a:lstStyle>
        <a:defPPr marL="381000" marR="0" indent="-381000" algn="l" defTabSz="914400" rtl="0" eaLnBrk="1" fontAlgn="base" latinLnBrk="0" hangingPunct="1">
          <a:lnSpc>
            <a:spcPct val="85000"/>
          </a:lnSpc>
          <a:spcBef>
            <a:spcPct val="50000"/>
          </a:spcBef>
          <a:spcAft>
            <a:spcPct val="0"/>
          </a:spcAft>
          <a:buClrTx/>
          <a:buSzPct val="120000"/>
          <a:buFontTx/>
          <a:buBlip>
            <a:blip xmlns:r="http://schemas.openxmlformats.org/officeDocument/2006/relationships" r:embed="rId1"/>
          </a:buBlip>
          <a:tabLst/>
          <a:defRPr kumimoji="0" lang="en-US" altLang="ru-RU" sz="2100" b="0" i="0" u="none" strike="noStrike" cap="none" normalizeH="0" baseline="0" smtClean="0">
            <a:ln>
              <a:noFill/>
            </a:ln>
            <a:solidFill>
              <a:srgbClr val="006600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FF00">
            <a:alpha val="75000"/>
          </a:srgbClr>
        </a:solidFill>
        <a:ln>
          <a:noFill/>
        </a:ln>
        <a:effectLst/>
        <a:extLst>
          <a:ext uri="{91240B29-F687-4F45-9708-019B960494DF}">
            <a14:hiddenLine xmlns:a14="http://schemas.microsoft.com/office/drawing/2010/main" w="2857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rgbClr val="808080"/>
                </a:outerShdw>
              </a:effectLst>
            </a14:hiddenEffects>
          </a:ext>
        </a:extLst>
      </a:spPr>
      <a:bodyPr vert="horz" wrap="square" lIns="90000" tIns="46800" rIns="90000" bIns="46800" numCol="1" anchor="t" anchorCtr="0" compatLnSpc="1">
        <a:prstTxWarp prst="textNoShape">
          <a:avLst/>
        </a:prstTxWarp>
        <a:spAutoFit/>
      </a:bodyPr>
      <a:lstStyle>
        <a:defPPr marL="381000" marR="0" indent="-381000" algn="l" defTabSz="914400" rtl="0" eaLnBrk="1" fontAlgn="base" latinLnBrk="0" hangingPunct="1">
          <a:lnSpc>
            <a:spcPct val="85000"/>
          </a:lnSpc>
          <a:spcBef>
            <a:spcPct val="50000"/>
          </a:spcBef>
          <a:spcAft>
            <a:spcPct val="0"/>
          </a:spcAft>
          <a:buClrTx/>
          <a:buSzPct val="120000"/>
          <a:buFontTx/>
          <a:buBlip>
            <a:blip xmlns:r="http://schemas.openxmlformats.org/officeDocument/2006/relationships" r:embed="rId1"/>
          </a:buBlip>
          <a:tabLst/>
          <a:defRPr kumimoji="0" lang="en-US" altLang="ru-RU" sz="2100" b="0" i="0" u="none" strike="noStrike" cap="none" normalizeH="0" baseline="0" smtClean="0">
            <a:ln>
              <a:noFill/>
            </a:ln>
            <a:solidFill>
              <a:srgbClr val="006600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3_Специальное оформление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Специальное оформление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Специальное оформление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Специальное оформление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Специальное оформление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Специальное оформление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Специальное оформление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Специальное оформление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Специальное оформление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Специальное оформление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Специальное оформление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Специальное оформление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4_Специальное оформление">
  <a:themeElements>
    <a:clrScheme name="4_Специальное оформление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4_Специальное оформление">
      <a:majorFont>
        <a:latin typeface="Futura PT Demi"/>
        <a:ea typeface=""/>
        <a:cs typeface=""/>
      </a:majorFont>
      <a:minorFont>
        <a:latin typeface="Futura PT Demi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FF00">
            <a:alpha val="75000"/>
          </a:srgbClr>
        </a:solidFill>
        <a:ln>
          <a:noFill/>
        </a:ln>
        <a:effectLst/>
        <a:extLst>
          <a:ext uri="{91240B29-F687-4F45-9708-019B960494DF}">
            <a14:hiddenLine xmlns:a14="http://schemas.microsoft.com/office/drawing/2010/main" w="2857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rgbClr val="808080"/>
                </a:outerShdw>
              </a:effectLst>
            </a14:hiddenEffects>
          </a:ext>
        </a:extLst>
      </a:spPr>
      <a:bodyPr vert="horz" wrap="square" lIns="90000" tIns="46800" rIns="90000" bIns="46800" numCol="1" anchor="t" anchorCtr="0" compatLnSpc="1">
        <a:prstTxWarp prst="textNoShape">
          <a:avLst/>
        </a:prstTxWarp>
        <a:spAutoFit/>
      </a:bodyPr>
      <a:lstStyle>
        <a:defPPr marL="381000" marR="0" indent="-381000" algn="l" defTabSz="914400" rtl="0" eaLnBrk="1" fontAlgn="base" latinLnBrk="0" hangingPunct="1">
          <a:lnSpc>
            <a:spcPct val="85000"/>
          </a:lnSpc>
          <a:spcBef>
            <a:spcPct val="50000"/>
          </a:spcBef>
          <a:spcAft>
            <a:spcPct val="0"/>
          </a:spcAft>
          <a:buClrTx/>
          <a:buSzPct val="120000"/>
          <a:buFontTx/>
          <a:buBlip>
            <a:blip xmlns:r="http://schemas.openxmlformats.org/officeDocument/2006/relationships" r:embed="rId1"/>
          </a:buBlip>
          <a:tabLst/>
          <a:defRPr kumimoji="0" lang="en-US" altLang="ru-RU" sz="2100" b="0" i="0" u="none" strike="noStrike" cap="none" normalizeH="0" baseline="0" smtClean="0">
            <a:ln>
              <a:noFill/>
            </a:ln>
            <a:solidFill>
              <a:srgbClr val="006600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FF00">
            <a:alpha val="75000"/>
          </a:srgbClr>
        </a:solidFill>
        <a:ln>
          <a:noFill/>
        </a:ln>
        <a:effectLst/>
        <a:extLst>
          <a:ext uri="{91240B29-F687-4F45-9708-019B960494DF}">
            <a14:hiddenLine xmlns:a14="http://schemas.microsoft.com/office/drawing/2010/main" w="2857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rgbClr val="808080"/>
                </a:outerShdw>
              </a:effectLst>
            </a14:hiddenEffects>
          </a:ext>
        </a:extLst>
      </a:spPr>
      <a:bodyPr vert="horz" wrap="square" lIns="90000" tIns="46800" rIns="90000" bIns="46800" numCol="1" anchor="t" anchorCtr="0" compatLnSpc="1">
        <a:prstTxWarp prst="textNoShape">
          <a:avLst/>
        </a:prstTxWarp>
        <a:spAutoFit/>
      </a:bodyPr>
      <a:lstStyle>
        <a:defPPr marL="381000" marR="0" indent="-381000" algn="l" defTabSz="914400" rtl="0" eaLnBrk="1" fontAlgn="base" latinLnBrk="0" hangingPunct="1">
          <a:lnSpc>
            <a:spcPct val="85000"/>
          </a:lnSpc>
          <a:spcBef>
            <a:spcPct val="50000"/>
          </a:spcBef>
          <a:spcAft>
            <a:spcPct val="0"/>
          </a:spcAft>
          <a:buClrTx/>
          <a:buSzPct val="120000"/>
          <a:buFontTx/>
          <a:buBlip>
            <a:blip xmlns:r="http://schemas.openxmlformats.org/officeDocument/2006/relationships" r:embed="rId1"/>
          </a:buBlip>
          <a:tabLst/>
          <a:defRPr kumimoji="0" lang="en-US" altLang="ru-RU" sz="2100" b="0" i="0" u="none" strike="noStrike" cap="none" normalizeH="0" baseline="0" smtClean="0">
            <a:ln>
              <a:noFill/>
            </a:ln>
            <a:solidFill>
              <a:srgbClr val="006600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4_Специальное оформление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Специальное оформление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Специальное оформление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Специальное оформление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Специальное оформление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Специальное оформление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Специальное оформление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Специальное оформление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Специальное оформление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Специальное оформление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Специальное оформление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Специальное оформление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5_Специальное оформление">
  <a:themeElements>
    <a:clrScheme name="5_Специальное оформление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5_Специальное оформление">
      <a:majorFont>
        <a:latin typeface="Futura PT Demi"/>
        <a:ea typeface=""/>
        <a:cs typeface="Arial"/>
      </a:majorFont>
      <a:minorFont>
        <a:latin typeface="Futura PT Demi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5_Специальное оформление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Специальное оформление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Специальное оформление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Специальное оформление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Специальное оформление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Специальное оформление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Специальное оформление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Специальное оформление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Специальное оформление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Специальное оформление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Специальное оформление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Специальное оформление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144939</TotalTime>
  <Words>1422</Words>
  <Application>Microsoft Office PowerPoint</Application>
  <PresentationFormat>Произвольный</PresentationFormat>
  <Paragraphs>157</Paragraphs>
  <Slides>33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3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33</vt:i4>
      </vt:variant>
    </vt:vector>
  </HeadingPairs>
  <TitlesOfParts>
    <vt:vector size="41" baseType="lpstr">
      <vt:lpstr>Futura PT Demi</vt:lpstr>
      <vt:lpstr>Arial</vt:lpstr>
      <vt:lpstr>Times New Roman</vt:lpstr>
      <vt:lpstr>3_Специальное оформление</vt:lpstr>
      <vt:lpstr>4_Специальное оформление</vt:lpstr>
      <vt:lpstr>5_Специальное оформление</vt:lpstr>
      <vt:lpstr>Chart</vt:lpstr>
      <vt:lpstr>Изображение Paintbrush</vt:lpstr>
      <vt:lpstr>Региональный этап всероссийского движения  профессионального мастерства «Профессионалы» 2025  Компетенция  «Автоматизация бизнес-процессов организаций»  Брифинг экспертов и участников   Партнер компетенции – фирма «1С» </vt:lpstr>
      <vt:lpstr>Представление главного эксперта</vt:lpstr>
      <vt:lpstr>  Представление технического администратора площадки   </vt:lpstr>
      <vt:lpstr>  Знакомство экспертов / участников   Представление работодателей   </vt:lpstr>
      <vt:lpstr>Источник компетенции –  реальный запрос рынка труда</vt:lpstr>
      <vt:lpstr>Новые рабочие места  для программистов 1С создаются за счет ежегодного увеличения количества  пользователей 1С:Предприятии</vt:lpstr>
      <vt:lpstr>Автоматизация новых рабочих мест происходит не с «нуля», а на основе типовых тиражных решений 1С</vt:lpstr>
      <vt:lpstr>Новый стандарт компетенции – модификация «1С:Управление нашей фирмой» и интеграция  с внешними сервисами</vt:lpstr>
      <vt:lpstr>В финале 2024 года студенты из России и других стран продемонстрировали, что такие задачи можно выполнять с очень высоким результатом </vt:lpstr>
      <vt:lpstr>  Правила проведения чемпионата </vt:lpstr>
      <vt:lpstr>Правила работы компетенции</vt:lpstr>
      <vt:lpstr>Организация проверки  на рабочих местах </vt:lpstr>
      <vt:lpstr>Правила  проверки </vt:lpstr>
      <vt:lpstr>  Техническое обеспечение рабочих мест  </vt:lpstr>
      <vt:lpstr>Оборудование рабочего места (пример)</vt:lpstr>
      <vt:lpstr>Необходимые пароли и ресурсы (пример)</vt:lpstr>
      <vt:lpstr>Инструкция по интеграции с GitLab (выполняется в процессе настройки рабочего места)</vt:lpstr>
      <vt:lpstr>Инструкция по интеграции с GitLab</vt:lpstr>
      <vt:lpstr>Инструкция по интеграции с GitLab</vt:lpstr>
      <vt:lpstr>Инструкция по интеграции с GitLab</vt:lpstr>
      <vt:lpstr>Инструкция по интеграции с GitLab</vt:lpstr>
      <vt:lpstr>Инструкция по интеграции с GitLab</vt:lpstr>
      <vt:lpstr>Инструкция по интеграции с GitLab</vt:lpstr>
      <vt:lpstr>Инструкция по интеграции с GitLab</vt:lpstr>
      <vt:lpstr>Инструкция по интеграции с GitLab</vt:lpstr>
      <vt:lpstr>Инструкция по интеграции с GitLab</vt:lpstr>
      <vt:lpstr>Инструкция по интеграции с GitLab</vt:lpstr>
      <vt:lpstr>  Жеребьевка рабочих мест  Проверка рабочих мест  </vt:lpstr>
      <vt:lpstr>  Параллельно с проверкой рабочих мест – можно провести обучение новых экспертов-наставников, внести изменения в задание, согласовать группы оценки  </vt:lpstr>
      <vt:lpstr>Представление конкурсного задания и критериев оценки   </vt:lpstr>
      <vt:lpstr>Презентация PowerPoint</vt:lpstr>
      <vt:lpstr>  Поздравляем со стартом компетенции   </vt:lpstr>
      <vt:lpstr>Рекомендации на третий день чемпионата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Кузора Игорь Вячеславович</dc:creator>
  <cp:lastModifiedBy>Правдина Мария Евгеньевна</cp:lastModifiedBy>
  <cp:revision>5250</cp:revision>
  <cp:lastPrinted>2015-05-12T12:08:53Z</cp:lastPrinted>
  <dcterms:created xsi:type="dcterms:W3CDTF">2004-06-25T18:36:23Z</dcterms:created>
  <dcterms:modified xsi:type="dcterms:W3CDTF">2024-12-26T12:48:59Z</dcterms:modified>
</cp:coreProperties>
</file>